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58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70C0"/>
    <a:srgbClr val="AE1260"/>
    <a:srgbClr val="BE1469"/>
    <a:srgbClr val="BE1479"/>
    <a:srgbClr val="EE4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5" autoAdjust="0"/>
    <p:restoredTop sz="89812" autoAdjust="0"/>
  </p:normalViewPr>
  <p:slideViewPr>
    <p:cSldViewPr snapToGrid="0">
      <p:cViewPr>
        <p:scale>
          <a:sx n="33" d="100"/>
          <a:sy n="33" d="100"/>
        </p:scale>
        <p:origin x="922" y="-3758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RGB Cameras Per Person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560A7B7-0BC6-47EB-84BB-BDAE3FC7FF2C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02D-49E3-A441-31EA5D8D7FC0}"/>
                </c:ext>
              </c:extLst>
            </c:dLbl>
            <c:dLbl>
              <c:idx val="3"/>
              <c:layout>
                <c:manualLayout>
                  <c:x val="-1.5119044619237179E-2"/>
                  <c:y val="-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2D-49E3-A441-31EA5D8D7FC0}"/>
                </c:ext>
              </c:extLst>
            </c:dLbl>
            <c:numFmt formatCode="0.0;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-5.7</c:v>
                </c:pt>
                <c:pt idx="1">
                  <c:v>-3</c:v>
                </c:pt>
                <c:pt idx="2">
                  <c:v>-1.4</c:v>
                </c:pt>
                <c:pt idx="3">
                  <c:v>-1</c:v>
                </c:pt>
                <c:pt idx="4">
                  <c:v>-3.7</c:v>
                </c:pt>
                <c:pt idx="5">
                  <c:v>-3.2</c:v>
                </c:pt>
                <c:pt idx="6">
                  <c:v>-3</c:v>
                </c:pt>
                <c:pt idx="7">
                  <c:v>-4.5</c:v>
                </c:pt>
                <c:pt idx="8">
                  <c:v>-4.4000000000000004</c:v>
                </c:pt>
                <c:pt idx="9">
                  <c:v>-3.5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D-49E3-A441-31EA5D8D7F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IR Cameras Per Person</c:v>
                </c:pt>
              </c:strCache>
            </c:strRef>
          </c:tx>
          <c:spPr>
            <a:solidFill>
              <a:srgbClr val="C5B7D8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4D54EFF-558D-4434-9DFE-F84106DF6780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2D-49E3-A441-31EA5D8D7FC0}"/>
                </c:ext>
              </c:extLst>
            </c:dLbl>
            <c:dLbl>
              <c:idx val="3"/>
              <c:layout>
                <c:manualLayout>
                  <c:x val="1.0079363079491453E-2"/>
                  <c:y val="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2D-49E3-A441-31EA5D8D7FC0}"/>
                </c:ext>
              </c:extLst>
            </c:dLbl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5.3</c:v>
                </c:pt>
                <c:pt idx="1">
                  <c:v>1.6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2D-49E3-A441-31EA5D8D7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0"/>
        <c:tickMarkSkip val="1"/>
        <c:noMultiLvlLbl val="0"/>
      </c:catAx>
      <c:valAx>
        <c:axId val="761071056"/>
        <c:scaling>
          <c:orientation val="minMax"/>
          <c:max val="6.5"/>
          <c:min val="-6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308160851555389"/>
          <c:y val="0.32951865079365078"/>
          <c:w val="0.30691839148444611"/>
          <c:h val="0.597986507936507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2000" b="1" i="0" u="none" strike="noStrike" kern="1200" baseline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Nighttime</c:v>
                </c:pt>
              </c:strCache>
            </c:strRef>
          </c:tx>
          <c:spPr>
            <a:solidFill>
              <a:srgbClr val="D4F4FF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9-4A0B-B961-57A3F43B99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Indoor</c:v>
                </c:pt>
              </c:strCache>
            </c:strRef>
          </c:tx>
          <c:spPr>
            <a:solidFill>
              <a:srgbClr val="B4C7E7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49-4A0B-B961-57A3F43B99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Outdoor</c:v>
                </c:pt>
              </c:strCache>
            </c:strRef>
          </c:tx>
          <c:spPr>
            <a:solidFill>
              <a:srgbClr val="00B0F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7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49-4A0B-B961-57A3F43B99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Clothes-Change                               </c:v>
                </c:pt>
              </c:strCache>
            </c:strRef>
          </c:tx>
          <c:spPr>
            <a:solidFill>
              <a:srgbClr val="2E75B6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49-4A0B-B961-57A3F43B99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Cross-Season                                       </c:v>
                </c:pt>
              </c:strCache>
            </c:strRef>
          </c:tx>
          <c:spPr>
            <a:solidFill>
              <a:srgbClr val="1F4E79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49-4A0B-B961-57A3F43B9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100"/>
        <c:tickMarkSkip val="1"/>
        <c:noMultiLvlLbl val="0"/>
      </c:catAx>
      <c:valAx>
        <c:axId val="761071056"/>
        <c:scaling>
          <c:orientation val="minMax"/>
          <c:max val="5.9"/>
          <c:min val="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43055555555555"/>
          <c:y val="0.18598412698412697"/>
          <c:w val="0.31317460317460316"/>
          <c:h val="0.6960674603174603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RGB Cameras Per Person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560A7B7-0BC6-47EB-84BB-BDAE3FC7FF2C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02D-49E3-A441-31EA5D8D7FC0}"/>
                </c:ext>
              </c:extLst>
            </c:dLbl>
            <c:dLbl>
              <c:idx val="3"/>
              <c:layout>
                <c:manualLayout>
                  <c:x val="-1.5119044619237179E-2"/>
                  <c:y val="-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2D-49E3-A441-31EA5D8D7FC0}"/>
                </c:ext>
              </c:extLst>
            </c:dLbl>
            <c:numFmt formatCode="0.0;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-5.7</c:v>
                </c:pt>
                <c:pt idx="1">
                  <c:v>-3</c:v>
                </c:pt>
                <c:pt idx="2">
                  <c:v>-1.4</c:v>
                </c:pt>
                <c:pt idx="3">
                  <c:v>-1</c:v>
                </c:pt>
                <c:pt idx="4">
                  <c:v>-3.7</c:v>
                </c:pt>
                <c:pt idx="5">
                  <c:v>-3.2</c:v>
                </c:pt>
                <c:pt idx="6">
                  <c:v>-3</c:v>
                </c:pt>
                <c:pt idx="7">
                  <c:v>-4.5</c:v>
                </c:pt>
                <c:pt idx="8">
                  <c:v>-4.4000000000000004</c:v>
                </c:pt>
                <c:pt idx="9">
                  <c:v>-3.5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D-49E3-A441-31EA5D8D7F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IR Cameras Per Person</c:v>
                </c:pt>
              </c:strCache>
            </c:strRef>
          </c:tx>
          <c:spPr>
            <a:solidFill>
              <a:srgbClr val="C5B7D8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4D54EFF-558D-4434-9DFE-F84106DF6780}" type="VALUE">
                      <a:rPr lang="en-US" altLang="zh-CN">
                        <a:solidFill>
                          <a:srgbClr val="C00000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2D-49E3-A441-31EA5D8D7FC0}"/>
                </c:ext>
              </c:extLst>
            </c:dLbl>
            <c:dLbl>
              <c:idx val="3"/>
              <c:layout>
                <c:manualLayout>
                  <c:x val="1.0079363079491453E-2"/>
                  <c:y val="4.619655628052968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2D-49E3-A441-31EA5D8D7FC0}"/>
                </c:ext>
              </c:extLst>
            </c:dLbl>
            <c:numFmt formatCode="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RegDB</c:v>
                </c:pt>
                <c:pt idx="4">
                  <c:v>LTCC</c:v>
                </c:pt>
                <c:pt idx="5">
                  <c:v>DeepChange</c:v>
                </c:pt>
                <c:pt idx="6">
                  <c:v>PRCC</c:v>
                </c:pt>
                <c:pt idx="7">
                  <c:v>MSMT17</c:v>
                </c:pt>
                <c:pt idx="8">
                  <c:v>Market1501</c:v>
                </c:pt>
                <c:pt idx="9">
                  <c:v>CUHK03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5.3</c:v>
                </c:pt>
                <c:pt idx="1">
                  <c:v>1.6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2D-49E3-A441-31EA5D8D7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0"/>
        <c:tickMarkSkip val="1"/>
        <c:noMultiLvlLbl val="0"/>
      </c:catAx>
      <c:valAx>
        <c:axId val="761071056"/>
        <c:scaling>
          <c:orientation val="minMax"/>
          <c:max val="6.5"/>
          <c:min val="-6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308160851555389"/>
          <c:y val="0.32951865079365078"/>
          <c:w val="0.30691839148444611"/>
          <c:h val="0.597986507936507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2000" b="1" i="0" u="none" strike="noStrike" kern="1200" baseline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Nighttime</c:v>
                </c:pt>
              </c:strCache>
            </c:strRef>
          </c:tx>
          <c:spPr>
            <a:solidFill>
              <a:srgbClr val="D4F4FF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9-4A0B-B961-57A3F43B99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Indoor</c:v>
                </c:pt>
              </c:strCache>
            </c:strRef>
          </c:tx>
          <c:spPr>
            <a:solidFill>
              <a:srgbClr val="B4C7E7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49-4A0B-B961-57A3F43B99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Outdoor</c:v>
                </c:pt>
              </c:strCache>
            </c:strRef>
          </c:tx>
          <c:spPr>
            <a:solidFill>
              <a:srgbClr val="00B0F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7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49-4A0B-B961-57A3F43B99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Clothes-Change                               </c:v>
                </c:pt>
              </c:strCache>
            </c:strRef>
          </c:tx>
          <c:spPr>
            <a:solidFill>
              <a:srgbClr val="2E75B6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49-4A0B-B961-57A3F43B992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Cross-Season                                       </c:v>
                </c:pt>
              </c:strCache>
            </c:strRef>
          </c:tx>
          <c:spPr>
            <a:solidFill>
              <a:srgbClr val="1F4E79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AT-USTC</c:v>
                </c:pt>
                <c:pt idx="1">
                  <c:v>SYSU-MM01</c:v>
                </c:pt>
                <c:pt idx="2">
                  <c:v>LLCM</c:v>
                </c:pt>
                <c:pt idx="3">
                  <c:v>DeepChange</c:v>
                </c:pt>
                <c:pt idx="4">
                  <c:v>RegDB</c:v>
                </c:pt>
                <c:pt idx="5">
                  <c:v>PRCC</c:v>
                </c:pt>
                <c:pt idx="6">
                  <c:v>LTCC</c:v>
                </c:pt>
                <c:pt idx="7">
                  <c:v>MSMT17</c:v>
                </c:pt>
                <c:pt idx="8">
                  <c:v>CUHK03</c:v>
                </c:pt>
                <c:pt idx="9">
                  <c:v>Market1501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49-4A0B-B961-57A3F43B9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761065296"/>
        <c:axId val="761071056"/>
      </c:barChart>
      <c:catAx>
        <c:axId val="761065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61071056"/>
        <c:crosses val="autoZero"/>
        <c:auto val="1"/>
        <c:lblAlgn val="ctr"/>
        <c:lblOffset val="100"/>
        <c:tickMarkSkip val="1"/>
        <c:noMultiLvlLbl val="0"/>
      </c:catAx>
      <c:valAx>
        <c:axId val="761071056"/>
        <c:scaling>
          <c:orientation val="minMax"/>
          <c:max val="5.9"/>
          <c:min val="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10652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43055555555555"/>
          <c:y val="0.18598412698412697"/>
          <c:w val="0.31317460317460316"/>
          <c:h val="0.6960674603174603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4AB1888-893E-88E6-EFB2-DC696245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CE182007-2C2A-2EEE-C009-3BAE63507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7866C79C-5536-8B3F-238D-6275FF154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38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A33F0BD-570D-C9D8-18CA-9DB1E98C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6267009-C422-D308-81BD-51F01C759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29AE343-7160-D459-6790-875F2EB3B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47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4403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9600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09908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91251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1743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54845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36282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7771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0751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6657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15904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84BA1-655F-4783-90A3-BD69732F3F37}" type="datetimeFigureOut">
              <a:rPr lang="zh-CN" altLang="en-US" smtClean="0"/>
              <a:t>2025/8/27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943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jpg"/><Relationship Id="rId21" Type="http://schemas.openxmlformats.org/officeDocument/2006/relationships/image" Target="../media/image19.jpg"/><Relationship Id="rId42" Type="http://schemas.openxmlformats.org/officeDocument/2006/relationships/image" Target="../media/image40.jpg"/><Relationship Id="rId47" Type="http://schemas.openxmlformats.org/officeDocument/2006/relationships/image" Target="../media/image45.jpg"/><Relationship Id="rId63" Type="http://schemas.openxmlformats.org/officeDocument/2006/relationships/image" Target="../media/image59.jpg"/><Relationship Id="rId68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9" Type="http://schemas.openxmlformats.org/officeDocument/2006/relationships/image" Target="../media/image27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53" Type="http://schemas.openxmlformats.org/officeDocument/2006/relationships/image" Target="../media/image51.jpg"/><Relationship Id="rId58" Type="http://schemas.openxmlformats.org/officeDocument/2006/relationships/image" Target="../media/image56.jpg"/><Relationship Id="rId66" Type="http://schemas.openxmlformats.org/officeDocument/2006/relationships/image" Target="../media/image62.jpg"/><Relationship Id="rId74" Type="http://schemas.openxmlformats.org/officeDocument/2006/relationships/image" Target="../media/image70.png"/><Relationship Id="rId5" Type="http://schemas.openxmlformats.org/officeDocument/2006/relationships/image" Target="../media/image3.jpg"/><Relationship Id="rId61" Type="http://schemas.openxmlformats.org/officeDocument/2006/relationships/chart" Target="../charts/chart1.xml"/><Relationship Id="rId19" Type="http://schemas.openxmlformats.org/officeDocument/2006/relationships/image" Target="../media/image1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56" Type="http://schemas.openxmlformats.org/officeDocument/2006/relationships/image" Target="../media/image54.jpg"/><Relationship Id="rId64" Type="http://schemas.openxmlformats.org/officeDocument/2006/relationships/image" Target="../media/image60.jpg"/><Relationship Id="rId69" Type="http://schemas.openxmlformats.org/officeDocument/2006/relationships/image" Target="../media/image65.pn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72" Type="http://schemas.openxmlformats.org/officeDocument/2006/relationships/image" Target="../media/image68.png"/><Relationship Id="rId3" Type="http://schemas.openxmlformats.org/officeDocument/2006/relationships/image" Target="../media/image1.tif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59" Type="http://schemas.openxmlformats.org/officeDocument/2006/relationships/image" Target="../media/image57.jpg"/><Relationship Id="rId67" Type="http://schemas.openxmlformats.org/officeDocument/2006/relationships/image" Target="../media/image63.pn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54" Type="http://schemas.openxmlformats.org/officeDocument/2006/relationships/image" Target="../media/image52.jpg"/><Relationship Id="rId62" Type="http://schemas.openxmlformats.org/officeDocument/2006/relationships/chart" Target="../charts/chart2.xml"/><Relationship Id="rId70" Type="http://schemas.openxmlformats.org/officeDocument/2006/relationships/image" Target="../media/image66.png"/><Relationship Id="rId75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36" Type="http://schemas.openxmlformats.org/officeDocument/2006/relationships/image" Target="../media/image34.jpg"/><Relationship Id="rId49" Type="http://schemas.openxmlformats.org/officeDocument/2006/relationships/image" Target="../media/image47.jpg"/><Relationship Id="rId57" Type="http://schemas.openxmlformats.org/officeDocument/2006/relationships/image" Target="../media/image55.jpg"/><Relationship Id="rId10" Type="http://schemas.openxmlformats.org/officeDocument/2006/relationships/image" Target="../media/image8.jpg"/><Relationship Id="rId31" Type="http://schemas.openxmlformats.org/officeDocument/2006/relationships/image" Target="../media/image29.jpg"/><Relationship Id="rId44" Type="http://schemas.openxmlformats.org/officeDocument/2006/relationships/image" Target="../media/image42.jpg"/><Relationship Id="rId52" Type="http://schemas.openxmlformats.org/officeDocument/2006/relationships/image" Target="../media/image50.jpg"/><Relationship Id="rId60" Type="http://schemas.openxmlformats.org/officeDocument/2006/relationships/image" Target="../media/image58.jpg"/><Relationship Id="rId65" Type="http://schemas.openxmlformats.org/officeDocument/2006/relationships/image" Target="../media/image61.jpg"/><Relationship Id="rId73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9" Type="http://schemas.openxmlformats.org/officeDocument/2006/relationships/image" Target="../media/image37.jpg"/><Relationship Id="rId34" Type="http://schemas.openxmlformats.org/officeDocument/2006/relationships/image" Target="../media/image32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" Type="http://schemas.openxmlformats.org/officeDocument/2006/relationships/image" Target="../media/image5.png"/><Relationship Id="rId71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jpg"/><Relationship Id="rId21" Type="http://schemas.openxmlformats.org/officeDocument/2006/relationships/image" Target="../media/image20.jpg"/><Relationship Id="rId42" Type="http://schemas.openxmlformats.org/officeDocument/2006/relationships/image" Target="../media/image41.jpg"/><Relationship Id="rId47" Type="http://schemas.openxmlformats.org/officeDocument/2006/relationships/image" Target="../media/image46.jpg"/><Relationship Id="rId63" Type="http://schemas.openxmlformats.org/officeDocument/2006/relationships/image" Target="../media/image60.jpg"/><Relationship Id="rId68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g"/><Relationship Id="rId29" Type="http://schemas.openxmlformats.org/officeDocument/2006/relationships/image" Target="../media/image28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jpg"/><Relationship Id="rId40" Type="http://schemas.openxmlformats.org/officeDocument/2006/relationships/image" Target="../media/image39.jpg"/><Relationship Id="rId45" Type="http://schemas.openxmlformats.org/officeDocument/2006/relationships/image" Target="../media/image44.jpg"/><Relationship Id="rId53" Type="http://schemas.openxmlformats.org/officeDocument/2006/relationships/image" Target="../media/image52.jpg"/><Relationship Id="rId58" Type="http://schemas.openxmlformats.org/officeDocument/2006/relationships/image" Target="../media/image57.jpg"/><Relationship Id="rId66" Type="http://schemas.openxmlformats.org/officeDocument/2006/relationships/image" Target="../media/image63.png"/><Relationship Id="rId74" Type="http://schemas.openxmlformats.org/officeDocument/2006/relationships/image" Target="../media/image71.png"/><Relationship Id="rId5" Type="http://schemas.openxmlformats.org/officeDocument/2006/relationships/image" Target="../media/image4.jpg"/><Relationship Id="rId61" Type="http://schemas.openxmlformats.org/officeDocument/2006/relationships/chart" Target="../charts/chart4.xml"/><Relationship Id="rId19" Type="http://schemas.openxmlformats.org/officeDocument/2006/relationships/image" Target="../media/image1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43" Type="http://schemas.openxmlformats.org/officeDocument/2006/relationships/image" Target="../media/image42.jpg"/><Relationship Id="rId48" Type="http://schemas.openxmlformats.org/officeDocument/2006/relationships/image" Target="../media/image47.jpg"/><Relationship Id="rId56" Type="http://schemas.openxmlformats.org/officeDocument/2006/relationships/image" Target="../media/image55.jpg"/><Relationship Id="rId64" Type="http://schemas.openxmlformats.org/officeDocument/2006/relationships/image" Target="../media/image61.jpg"/><Relationship Id="rId69" Type="http://schemas.openxmlformats.org/officeDocument/2006/relationships/image" Target="../media/image66.png"/><Relationship Id="rId8" Type="http://schemas.openxmlformats.org/officeDocument/2006/relationships/image" Target="../media/image7.jpg"/><Relationship Id="rId51" Type="http://schemas.openxmlformats.org/officeDocument/2006/relationships/image" Target="../media/image50.jpg"/><Relationship Id="rId72" Type="http://schemas.openxmlformats.org/officeDocument/2006/relationships/image" Target="../media/image69.png"/><Relationship Id="rId3" Type="http://schemas.openxmlformats.org/officeDocument/2006/relationships/image" Target="../media/image2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37.jpg"/><Relationship Id="rId46" Type="http://schemas.openxmlformats.org/officeDocument/2006/relationships/image" Target="../media/image45.jpg"/><Relationship Id="rId59" Type="http://schemas.openxmlformats.org/officeDocument/2006/relationships/image" Target="../media/image58.jpg"/><Relationship Id="rId67" Type="http://schemas.openxmlformats.org/officeDocument/2006/relationships/image" Target="../media/image64.png"/><Relationship Id="rId20" Type="http://schemas.openxmlformats.org/officeDocument/2006/relationships/image" Target="../media/image19.jpg"/><Relationship Id="rId41" Type="http://schemas.openxmlformats.org/officeDocument/2006/relationships/image" Target="../media/image40.jpg"/><Relationship Id="rId54" Type="http://schemas.openxmlformats.org/officeDocument/2006/relationships/image" Target="../media/image53.jpg"/><Relationship Id="rId62" Type="http://schemas.openxmlformats.org/officeDocument/2006/relationships/image" Target="../media/image59.jpg"/><Relationship Id="rId70" Type="http://schemas.openxmlformats.org/officeDocument/2006/relationships/image" Target="../media/image67.png"/><Relationship Id="rId75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49" Type="http://schemas.openxmlformats.org/officeDocument/2006/relationships/image" Target="../media/image48.jpg"/><Relationship Id="rId57" Type="http://schemas.openxmlformats.org/officeDocument/2006/relationships/image" Target="../media/image56.jpg"/><Relationship Id="rId10" Type="http://schemas.openxmlformats.org/officeDocument/2006/relationships/image" Target="../media/image9.jpg"/><Relationship Id="rId31" Type="http://schemas.openxmlformats.org/officeDocument/2006/relationships/image" Target="../media/image30.jpg"/><Relationship Id="rId44" Type="http://schemas.openxmlformats.org/officeDocument/2006/relationships/image" Target="../media/image43.jpg"/><Relationship Id="rId52" Type="http://schemas.openxmlformats.org/officeDocument/2006/relationships/image" Target="../media/image51.jpg"/><Relationship Id="rId60" Type="http://schemas.openxmlformats.org/officeDocument/2006/relationships/chart" Target="../charts/chart3.xml"/><Relationship Id="rId65" Type="http://schemas.openxmlformats.org/officeDocument/2006/relationships/image" Target="../media/image62.jpg"/><Relationship Id="rId73" Type="http://schemas.openxmlformats.org/officeDocument/2006/relationships/image" Target="../media/image70.pn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9" Type="http://schemas.openxmlformats.org/officeDocument/2006/relationships/image" Target="../media/image38.jpg"/><Relationship Id="rId34" Type="http://schemas.openxmlformats.org/officeDocument/2006/relationships/image" Target="../media/image33.jpg"/><Relationship Id="rId50" Type="http://schemas.openxmlformats.org/officeDocument/2006/relationships/image" Target="../media/image49.jpg"/><Relationship Id="rId55" Type="http://schemas.openxmlformats.org/officeDocument/2006/relationships/image" Target="../media/image54.jpg"/><Relationship Id="rId76" Type="http://schemas.microsoft.com/office/2007/relationships/hdphoto" Target="../media/hdphoto1.wdp"/><Relationship Id="rId7" Type="http://schemas.openxmlformats.org/officeDocument/2006/relationships/image" Target="../media/image6.jpg"/><Relationship Id="rId71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BBDC6A7-9AB0-8EC1-A7B2-A8283690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C4BEC6D-FC9E-F9FC-138E-7D4F024AE766}"/>
              </a:ext>
            </a:extLst>
          </p:cNvPr>
          <p:cNvSpPr/>
          <p:nvPr/>
        </p:nvSpPr>
        <p:spPr>
          <a:xfrm>
            <a:off x="-6264275" y="9312008"/>
            <a:ext cx="42803763" cy="27457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2" name="矩形 1091">
            <a:extLst>
              <a:ext uri="{FF2B5EF4-FFF2-40B4-BE49-F238E27FC236}">
                <a16:creationId xmlns:a16="http://schemas.microsoft.com/office/drawing/2014/main" id="{6D1D5DF7-21AD-4B81-C72A-BC7CB7327F4B}"/>
              </a:ext>
            </a:extLst>
          </p:cNvPr>
          <p:cNvSpPr/>
          <p:nvPr/>
        </p:nvSpPr>
        <p:spPr>
          <a:xfrm>
            <a:off x="22412325" y="25316247"/>
            <a:ext cx="13572000" cy="6180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3" name="矩形 1092">
            <a:extLst>
              <a:ext uri="{FF2B5EF4-FFF2-40B4-BE49-F238E27FC236}">
                <a16:creationId xmlns:a16="http://schemas.microsoft.com/office/drawing/2014/main" id="{B14C7B2C-18A4-AC4C-EE42-3A34FAA4CFC1}"/>
              </a:ext>
            </a:extLst>
          </p:cNvPr>
          <p:cNvSpPr/>
          <p:nvPr/>
        </p:nvSpPr>
        <p:spPr>
          <a:xfrm>
            <a:off x="22421550" y="31977548"/>
            <a:ext cx="13572000" cy="4275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3" name="矩形 842">
            <a:extLst>
              <a:ext uri="{FF2B5EF4-FFF2-40B4-BE49-F238E27FC236}">
                <a16:creationId xmlns:a16="http://schemas.microsoft.com/office/drawing/2014/main" id="{45956928-484A-25F4-3B44-382ABADB591A}"/>
              </a:ext>
            </a:extLst>
          </p:cNvPr>
          <p:cNvSpPr/>
          <p:nvPr/>
        </p:nvSpPr>
        <p:spPr>
          <a:xfrm>
            <a:off x="-5862780" y="19579852"/>
            <a:ext cx="13572000" cy="7579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3" name="矩形 642">
            <a:extLst>
              <a:ext uri="{FF2B5EF4-FFF2-40B4-BE49-F238E27FC236}">
                <a16:creationId xmlns:a16="http://schemas.microsoft.com/office/drawing/2014/main" id="{8A900C31-56C8-66DE-4799-881514C5E38B}"/>
              </a:ext>
            </a:extLst>
          </p:cNvPr>
          <p:cNvSpPr/>
          <p:nvPr/>
        </p:nvSpPr>
        <p:spPr>
          <a:xfrm>
            <a:off x="-5837381" y="27563207"/>
            <a:ext cx="13572000" cy="86893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B4E7A7-B757-07C0-6990-27CA5257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64275" y="6264276"/>
            <a:ext cx="13389640" cy="3491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E4DD73-DEA6-8C4E-1488-A3B45F2B3094}"/>
              </a:ext>
            </a:extLst>
          </p:cNvPr>
          <p:cNvSpPr/>
          <p:nvPr/>
        </p:nvSpPr>
        <p:spPr>
          <a:xfrm>
            <a:off x="-3212013" y="6264275"/>
            <a:ext cx="39751501" cy="35282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BFAA53-F177-CA7E-1376-2298C37D77D9}"/>
              </a:ext>
            </a:extLst>
          </p:cNvPr>
          <p:cNvSpPr txBox="1"/>
          <p:nvPr/>
        </p:nvSpPr>
        <p:spPr>
          <a:xfrm>
            <a:off x="-1943315" y="6710551"/>
            <a:ext cx="354305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Anytime Retrieval: A Benchmark for Anytime Person Re-Identification</a:t>
            </a:r>
            <a:br>
              <a:rPr lang="en-US" altLang="zh-CN" dirty="0">
                <a:solidFill>
                  <a:srgbClr val="282828"/>
                </a:solidFill>
                <a:latin typeface="Helvetica Neue"/>
              </a:rPr>
            </a:b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1E8A56-72D8-1F1B-26B1-3A8873DFC18F}"/>
              </a:ext>
            </a:extLst>
          </p:cNvPr>
          <p:cNvSpPr txBox="1"/>
          <p:nvPr/>
        </p:nvSpPr>
        <p:spPr>
          <a:xfrm>
            <a:off x="-344345" y="8350703"/>
            <a:ext cx="322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Xulin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 Yan Lu,  Bin Liu,  </a:t>
            </a:r>
            <a:r>
              <a:rPr lang="en-US" altLang="zh-CN" sz="40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Jiaze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 ,  </a:t>
            </a:r>
            <a:r>
              <a:rPr lang="en-US" altLang="zh-CN" sz="40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Qinhong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,  Tao Gong ,  Qi Chu ,  Mang Ye and  </a:t>
            </a:r>
            <a:r>
              <a:rPr lang="en-US" altLang="zh-CN" sz="40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Nenghai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BC0FDD-FE06-32A0-1FDF-64CAB78A19CB}"/>
              </a:ext>
            </a:extLst>
          </p:cNvPr>
          <p:cNvSpPr/>
          <p:nvPr/>
        </p:nvSpPr>
        <p:spPr>
          <a:xfrm>
            <a:off x="-5832761" y="9792560"/>
            <a:ext cx="13572000" cy="9383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5D470C-2AB8-5382-C8A1-36CD9BB87C43}"/>
              </a:ext>
            </a:extLst>
          </p:cNvPr>
          <p:cNvSpPr/>
          <p:nvPr/>
        </p:nvSpPr>
        <p:spPr>
          <a:xfrm>
            <a:off x="8289782" y="9792558"/>
            <a:ext cx="13572000" cy="264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04958B-703F-9C60-C378-032B89D2EBF6}"/>
              </a:ext>
            </a:extLst>
          </p:cNvPr>
          <p:cNvSpPr/>
          <p:nvPr/>
        </p:nvSpPr>
        <p:spPr>
          <a:xfrm>
            <a:off x="22412325" y="9792558"/>
            <a:ext cx="13572000" cy="15042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5E2BD4-EF64-08B1-F71E-A55C1445DA9A}"/>
              </a:ext>
            </a:extLst>
          </p:cNvPr>
          <p:cNvSpPr/>
          <p:nvPr/>
        </p:nvSpPr>
        <p:spPr>
          <a:xfrm>
            <a:off x="22434250" y="9792558"/>
            <a:ext cx="13572000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54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3CF9D8-8A4D-7419-FDF9-938DFD3B7CDF}"/>
              </a:ext>
            </a:extLst>
          </p:cNvPr>
          <p:cNvSpPr/>
          <p:nvPr/>
        </p:nvSpPr>
        <p:spPr>
          <a:xfrm>
            <a:off x="8311707" y="9792559"/>
            <a:ext cx="13572000" cy="11320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Dataset:  AT-USTC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006C5C-C4C5-6D00-667F-6432F24611C3}"/>
              </a:ext>
            </a:extLst>
          </p:cNvPr>
          <p:cNvSpPr/>
          <p:nvPr/>
        </p:nvSpPr>
        <p:spPr>
          <a:xfrm>
            <a:off x="-5807076" y="9792558"/>
            <a:ext cx="13572000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Task:  Anytime</a:t>
            </a:r>
            <a:r>
              <a:rPr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Re-ID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E4865D-FCC5-FD8B-1EFF-5CF55A26EF0C}"/>
              </a:ext>
            </a:extLst>
          </p:cNvPr>
          <p:cNvSpPr txBox="1"/>
          <p:nvPr/>
        </p:nvSpPr>
        <p:spPr>
          <a:xfrm>
            <a:off x="-5731037" y="10962947"/>
            <a:ext cx="59564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 applications, person re-identification 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expects to retrieve the target person at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both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ranging from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B858D7-E8B5-8EE2-6206-823AC40B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013" y="25574051"/>
            <a:ext cx="2764574" cy="27645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2DB8C3-2744-3062-2A80-A6EB64F69186}"/>
              </a:ext>
            </a:extLst>
          </p:cNvPr>
          <p:cNvGrpSpPr/>
          <p:nvPr/>
        </p:nvGrpSpPr>
        <p:grpSpPr>
          <a:xfrm>
            <a:off x="-5573616" y="23700123"/>
            <a:ext cx="3954152" cy="3171783"/>
            <a:chOff x="5833809" y="6889778"/>
            <a:chExt cx="3167808" cy="254102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115B9C6-2D37-212F-B4CF-54C4D2FF8E14}"/>
                </a:ext>
              </a:extLst>
            </p:cNvPr>
            <p:cNvSpPr/>
            <p:nvPr/>
          </p:nvSpPr>
          <p:spPr>
            <a:xfrm>
              <a:off x="6799341" y="7479163"/>
              <a:ext cx="2193645" cy="483784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768F3FD-901B-32F8-5F48-E78DEA5DA7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879" y="7976602"/>
              <a:ext cx="720000" cy="1440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B284C9C7-E5AC-FE65-98DF-E72BCDAFA07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926" y="7976602"/>
              <a:ext cx="720000" cy="14400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12CF075-E819-2835-F5BE-F37B8F535B78}"/>
                </a:ext>
              </a:extLst>
            </p:cNvPr>
            <p:cNvSpPr txBox="1"/>
            <p:nvPr/>
          </p:nvSpPr>
          <p:spPr>
            <a:xfrm>
              <a:off x="5833809" y="8217506"/>
              <a:ext cx="1107206" cy="56711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024B6C1-2F81-BB48-DAB8-14B88FB4A411}"/>
                </a:ext>
              </a:extLst>
            </p:cNvPr>
            <p:cNvSpPr txBox="1"/>
            <p:nvPr/>
          </p:nvSpPr>
          <p:spPr>
            <a:xfrm>
              <a:off x="7099999" y="6898488"/>
              <a:ext cx="1500128" cy="3205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05C3C74-AC1E-A3F5-B79F-9FBD9924AC34}"/>
                </a:ext>
              </a:extLst>
            </p:cNvPr>
            <p:cNvGrpSpPr/>
            <p:nvPr/>
          </p:nvGrpSpPr>
          <p:grpSpPr>
            <a:xfrm>
              <a:off x="6115599" y="7570693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6F027CB-5310-491D-F149-1A9AAF6F1590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449" name="流程图: 接点 448">
                  <a:extLst>
                    <a:ext uri="{FF2B5EF4-FFF2-40B4-BE49-F238E27FC236}">
                      <a16:creationId xmlns:a16="http://schemas.microsoft.com/office/drawing/2014/main" id="{E5676181-58A9-578D-F7A1-3A5AAF309BB8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D724DFD8-A1ED-BC89-B5D5-DDF745CC3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122561C7-8306-C81E-1A30-A8A7175F7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2" name="弧形 451">
                  <a:extLst>
                    <a:ext uri="{FF2B5EF4-FFF2-40B4-BE49-F238E27FC236}">
                      <a16:creationId xmlns:a16="http://schemas.microsoft.com/office/drawing/2014/main" id="{690D751D-14EB-FCD3-D2B8-50DDEC51F029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48" name="弧形 447">
                <a:extLst>
                  <a:ext uri="{FF2B5EF4-FFF2-40B4-BE49-F238E27FC236}">
                    <a16:creationId xmlns:a16="http://schemas.microsoft.com/office/drawing/2014/main" id="{88859D1A-898B-FB4F-7CA3-EC5E5CA81191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4A9B9953-C43E-1FFE-88AC-DAD6C53EA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288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FE2404AD-C2B2-FFD4-48D5-0898BD871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384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80054BD1-8131-ACF8-BB3A-A1E2D95DD6FA}"/>
                </a:ext>
              </a:extLst>
            </p:cNvPr>
            <p:cNvCxnSpPr>
              <a:cxnSpLocks/>
            </p:cNvCxnSpPr>
            <p:nvPr/>
          </p:nvCxnSpPr>
          <p:spPr>
            <a:xfrm>
              <a:off x="5984959" y="6890209"/>
              <a:ext cx="30166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5" name="图片 464">
              <a:extLst>
                <a:ext uri="{FF2B5EF4-FFF2-40B4-BE49-F238E27FC236}">
                  <a16:creationId xmlns:a16="http://schemas.microsoft.com/office/drawing/2014/main" id="{88B91849-E33E-A4C1-CB6B-F369CC64F2B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840795" y="695760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文本框 467">
              <a:extLst>
                <a:ext uri="{FF2B5EF4-FFF2-40B4-BE49-F238E27FC236}">
                  <a16:creationId xmlns:a16="http://schemas.microsoft.com/office/drawing/2014/main" id="{1D536DA9-CE1B-BADB-085F-465652E756EC}"/>
                </a:ext>
              </a:extLst>
            </p:cNvPr>
            <p:cNvSpPr txBox="1"/>
            <p:nvPr/>
          </p:nvSpPr>
          <p:spPr>
            <a:xfrm>
              <a:off x="5928211" y="6897707"/>
              <a:ext cx="969689" cy="56711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</a:p>
            <a:p>
              <a:pPr algn="ctr"/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文本框 468">
              <a:extLst>
                <a:ext uri="{FF2B5EF4-FFF2-40B4-BE49-F238E27FC236}">
                  <a16:creationId xmlns:a16="http://schemas.microsoft.com/office/drawing/2014/main" id="{A277AD32-4575-46CD-7E20-0C7A91078C35}"/>
                </a:ext>
              </a:extLst>
            </p:cNvPr>
            <p:cNvSpPr txBox="1"/>
            <p:nvPr/>
          </p:nvSpPr>
          <p:spPr>
            <a:xfrm>
              <a:off x="6011980" y="8778279"/>
              <a:ext cx="785047" cy="56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文本框 470">
              <a:extLst>
                <a:ext uri="{FF2B5EF4-FFF2-40B4-BE49-F238E27FC236}">
                  <a16:creationId xmlns:a16="http://schemas.microsoft.com/office/drawing/2014/main" id="{12B04EBF-2B2B-0B61-55F5-546261AF3964}"/>
                </a:ext>
              </a:extLst>
            </p:cNvPr>
            <p:cNvSpPr txBox="1"/>
            <p:nvPr/>
          </p:nvSpPr>
          <p:spPr>
            <a:xfrm>
              <a:off x="7115441" y="7145946"/>
              <a:ext cx="1500128" cy="320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7138D484-760D-55E2-36BB-5B7A3B630FF2}"/>
                </a:ext>
              </a:extLst>
            </p:cNvPr>
            <p:cNvSpPr/>
            <p:nvPr/>
          </p:nvSpPr>
          <p:spPr>
            <a:xfrm>
              <a:off x="7104664" y="8040528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FA0C85CC-5AA7-04AF-BB20-D7C724986A74}"/>
                </a:ext>
              </a:extLst>
            </p:cNvPr>
            <p:cNvSpPr/>
            <p:nvPr/>
          </p:nvSpPr>
          <p:spPr>
            <a:xfrm>
              <a:off x="8485223" y="80403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5" name="直接箭头连接符 484">
              <a:extLst>
                <a:ext uri="{FF2B5EF4-FFF2-40B4-BE49-F238E27FC236}">
                  <a16:creationId xmlns:a16="http://schemas.microsoft.com/office/drawing/2014/main" id="{EDB084B1-D446-3AE4-DAE5-4D7F21E9A068}"/>
                </a:ext>
              </a:extLst>
            </p:cNvPr>
            <p:cNvCxnSpPr>
              <a:cxnSpLocks/>
              <a:stCxn id="47" idx="1"/>
              <a:endCxn id="46" idx="3"/>
            </p:cNvCxnSpPr>
            <p:nvPr/>
          </p:nvCxnSpPr>
          <p:spPr>
            <a:xfrm flipH="1">
              <a:off x="7573879" y="8696602"/>
              <a:ext cx="664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51DA847E-4725-0A90-34AD-709CC9AED18C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7470315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42F4D124-C284-69E1-9FC2-B042428B004A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9430803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C5EB509D-7DD3-1278-45C3-CF9C3C236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792" y="6889778"/>
              <a:ext cx="0" cy="2526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2F26B9F-2DD6-FEAF-0621-8641716F8AF8}"/>
              </a:ext>
            </a:extLst>
          </p:cNvPr>
          <p:cNvGrpSpPr/>
          <p:nvPr/>
        </p:nvGrpSpPr>
        <p:grpSpPr>
          <a:xfrm>
            <a:off x="3093351" y="23630338"/>
            <a:ext cx="3870435" cy="3222899"/>
            <a:chOff x="1594924" y="1223716"/>
            <a:chExt cx="3072057" cy="255809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3844E7F-8C2F-171E-11BD-3E03653DF240}"/>
                </a:ext>
              </a:extLst>
            </p:cNvPr>
            <p:cNvSpPr/>
            <p:nvPr/>
          </p:nvSpPr>
          <p:spPr>
            <a:xfrm>
              <a:off x="2487920" y="1853391"/>
              <a:ext cx="2179061" cy="470186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5C90FFB4-E51E-EBC3-9892-F990A4D28A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208" y="2330363"/>
              <a:ext cx="720000" cy="144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A123E8B5-AF4F-6BAB-0FF1-96835F9F45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820" y="2330363"/>
              <a:ext cx="720000" cy="1440000"/>
            </a:xfrm>
            <a:prstGeom prst="rect">
              <a:avLst/>
            </a:prstGeom>
          </p:spPr>
        </p:pic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399D740-838D-094F-66FC-BDDE4720AA6B}"/>
                </a:ext>
              </a:extLst>
            </p:cNvPr>
            <p:cNvSpPr txBox="1"/>
            <p:nvPr/>
          </p:nvSpPr>
          <p:spPr>
            <a:xfrm>
              <a:off x="1613934" y="2508375"/>
              <a:ext cx="930894" cy="5618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F897024B-5559-9883-5AFA-D1122CE89F0A}"/>
                </a:ext>
              </a:extLst>
            </p:cNvPr>
            <p:cNvSpPr txBox="1"/>
            <p:nvPr/>
          </p:nvSpPr>
          <p:spPr>
            <a:xfrm>
              <a:off x="2764359" y="1223716"/>
              <a:ext cx="1500128" cy="41529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</a:t>
              </a: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FF5DFF0C-B232-EA5A-974B-387CFC322D38}"/>
                </a:ext>
              </a:extLst>
            </p:cNvPr>
            <p:cNvGrpSpPr/>
            <p:nvPr/>
          </p:nvGrpSpPr>
          <p:grpSpPr>
            <a:xfrm>
              <a:off x="1781947" y="1937119"/>
              <a:ext cx="540000" cy="54000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81" name="流程图: 接点 180">
                <a:extLst>
                  <a:ext uri="{FF2B5EF4-FFF2-40B4-BE49-F238E27FC236}">
                    <a16:creationId xmlns:a16="http://schemas.microsoft.com/office/drawing/2014/main" id="{8C6F0F77-316A-B6F6-0EE0-D52E912E48B8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7C8435E5-F312-A260-06B3-B22AAA9DB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373F1A85-A3E9-DD53-DA54-A0E44F046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弧形 183">
                <a:extLst>
                  <a:ext uri="{FF2B5EF4-FFF2-40B4-BE49-F238E27FC236}">
                    <a16:creationId xmlns:a16="http://schemas.microsoft.com/office/drawing/2014/main" id="{6BDC89A5-68BD-A814-55F2-158DF22047CB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3BD07E71-D7B0-5717-EA81-DE758076D9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38" y="3781810"/>
              <a:ext cx="29878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80630B5D-0747-AFFD-6E25-B1485A76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58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C8BB0E6-C9EA-A285-288A-D54C07BE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154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ACD0906C-763D-E125-F708-5692B73DA329}"/>
                </a:ext>
              </a:extLst>
            </p:cNvPr>
            <p:cNvCxnSpPr>
              <a:cxnSpLocks/>
            </p:cNvCxnSpPr>
            <p:nvPr/>
          </p:nvCxnSpPr>
          <p:spPr>
            <a:xfrm>
              <a:off x="1647729" y="1288619"/>
              <a:ext cx="30062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A7BAF42C-584C-9484-178B-48117C8EFEBD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503565" y="134562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6FFF39FD-04CA-43FE-FFD1-68EB19297FA0}"/>
                </a:ext>
              </a:extLst>
            </p:cNvPr>
            <p:cNvSpPr txBox="1"/>
            <p:nvPr/>
          </p:nvSpPr>
          <p:spPr>
            <a:xfrm>
              <a:off x="1594924" y="1290094"/>
              <a:ext cx="953343" cy="5618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CC-</a:t>
              </a:r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D0B93893-AE8C-F83B-9552-66F9AD8EE527}"/>
                </a:ext>
              </a:extLst>
            </p:cNvPr>
            <p:cNvSpPr txBox="1"/>
            <p:nvPr/>
          </p:nvSpPr>
          <p:spPr>
            <a:xfrm>
              <a:off x="1596475" y="3126434"/>
              <a:ext cx="930894" cy="5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文本框 329">
              <a:extLst>
                <a:ext uri="{FF2B5EF4-FFF2-40B4-BE49-F238E27FC236}">
                  <a16:creationId xmlns:a16="http://schemas.microsoft.com/office/drawing/2014/main" id="{18E1C9E0-B441-B058-4E39-AB6D5F733221}"/>
                </a:ext>
              </a:extLst>
            </p:cNvPr>
            <p:cNvSpPr txBox="1"/>
            <p:nvPr/>
          </p:nvSpPr>
          <p:spPr>
            <a:xfrm>
              <a:off x="2778211" y="1533966"/>
              <a:ext cx="1500128" cy="3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5C539D3E-E56D-7E89-E810-0F0800C2EE3C}"/>
                </a:ext>
              </a:extLst>
            </p:cNvPr>
            <p:cNvSpPr/>
            <p:nvPr/>
          </p:nvSpPr>
          <p:spPr>
            <a:xfrm>
              <a:off x="4125196" y="242691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26BCF249-E252-5182-47DD-3C870206733F}"/>
                </a:ext>
              </a:extLst>
            </p:cNvPr>
            <p:cNvSpPr/>
            <p:nvPr/>
          </p:nvSpPr>
          <p:spPr>
            <a:xfrm>
              <a:off x="2823707" y="2428476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A02B680-6DFC-1539-2282-CB5BC153A498}"/>
                </a:ext>
              </a:extLst>
            </p:cNvPr>
            <p:cNvCxnSpPr>
              <a:cxnSpLocks/>
              <a:stCxn id="128" idx="1"/>
              <a:endCxn id="131" idx="3"/>
            </p:cNvCxnSpPr>
            <p:nvPr/>
          </p:nvCxnSpPr>
          <p:spPr>
            <a:xfrm flipH="1">
              <a:off x="3237820" y="3050363"/>
              <a:ext cx="6573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98F9B511-5DB6-3191-6514-DA40E75C645F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6" y="1846087"/>
              <a:ext cx="30129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C2151364-FD9F-BE6C-3BC4-8728080EF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562" y="1277798"/>
              <a:ext cx="0" cy="2504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EE21827-3B9E-ADF4-D80F-2D707D5B5A9B}"/>
              </a:ext>
            </a:extLst>
          </p:cNvPr>
          <p:cNvGrpSpPr/>
          <p:nvPr/>
        </p:nvGrpSpPr>
        <p:grpSpPr>
          <a:xfrm>
            <a:off x="-1293106" y="23571972"/>
            <a:ext cx="3970901" cy="3282536"/>
            <a:chOff x="4700692" y="1192795"/>
            <a:chExt cx="3170723" cy="2621071"/>
          </a:xfrm>
        </p:grpSpPr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42E43182-B9D2-912C-6B59-54DDF630C7C1}"/>
                </a:ext>
              </a:extLst>
            </p:cNvPr>
            <p:cNvSpPr/>
            <p:nvPr/>
          </p:nvSpPr>
          <p:spPr>
            <a:xfrm>
              <a:off x="6772695" y="1301120"/>
              <a:ext cx="1098402" cy="250350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1991DA6A-B9C9-CCC4-2207-01C48594BD88}"/>
                </a:ext>
              </a:extLst>
            </p:cNvPr>
            <p:cNvSpPr/>
            <p:nvPr/>
          </p:nvSpPr>
          <p:spPr>
            <a:xfrm>
              <a:off x="5692798" y="1876548"/>
              <a:ext cx="2174194" cy="48378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774AF099-792B-8CA2-BBDC-1A8B14711FFA}"/>
                </a:ext>
              </a:extLst>
            </p:cNvPr>
            <p:cNvSpPr/>
            <p:nvPr/>
          </p:nvSpPr>
          <p:spPr>
            <a:xfrm>
              <a:off x="4850095" y="1325625"/>
              <a:ext cx="831883" cy="245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24" name="图片 523">
              <a:extLst>
                <a:ext uri="{FF2B5EF4-FFF2-40B4-BE49-F238E27FC236}">
                  <a16:creationId xmlns:a16="http://schemas.microsoft.com/office/drawing/2014/main" id="{7B109B53-E95D-38CA-9561-89932E0D43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896" y="2366092"/>
              <a:ext cx="720000" cy="1440000"/>
            </a:xfrm>
            <a:prstGeom prst="rect">
              <a:avLst/>
            </a:prstGeom>
          </p:spPr>
        </p:pic>
        <p:pic>
          <p:nvPicPr>
            <p:cNvPr id="525" name="图片 524">
              <a:extLst>
                <a:ext uri="{FF2B5EF4-FFF2-40B4-BE49-F238E27FC236}">
                  <a16:creationId xmlns:a16="http://schemas.microsoft.com/office/drawing/2014/main" id="{AD932CB2-CE97-75CA-616D-95DBB75A512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017" y="2366301"/>
              <a:ext cx="720000" cy="1440000"/>
            </a:xfrm>
            <a:prstGeom prst="rect">
              <a:avLst/>
            </a:prstGeom>
          </p:spPr>
        </p:pic>
        <p:sp>
          <p:nvSpPr>
            <p:cNvPr id="530" name="文本框 529">
              <a:extLst>
                <a:ext uri="{FF2B5EF4-FFF2-40B4-BE49-F238E27FC236}">
                  <a16:creationId xmlns:a16="http://schemas.microsoft.com/office/drawing/2014/main" id="{9F761AB1-55C8-C65D-43B5-6DD8A0051C87}"/>
                </a:ext>
              </a:extLst>
            </p:cNvPr>
            <p:cNvSpPr txBox="1"/>
            <p:nvPr/>
          </p:nvSpPr>
          <p:spPr>
            <a:xfrm>
              <a:off x="4700692" y="2600569"/>
              <a:ext cx="1107206" cy="5652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D6E9F2D2-8D2A-EC1A-A942-195F2B61BC9F}"/>
                </a:ext>
              </a:extLst>
            </p:cNvPr>
            <p:cNvGrpSpPr/>
            <p:nvPr/>
          </p:nvGrpSpPr>
          <p:grpSpPr>
            <a:xfrm>
              <a:off x="4982482" y="1953756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534" name="组合 533">
                <a:extLst>
                  <a:ext uri="{FF2B5EF4-FFF2-40B4-BE49-F238E27FC236}">
                    <a16:creationId xmlns:a16="http://schemas.microsoft.com/office/drawing/2014/main" id="{6A84B89F-95AE-30DB-C022-830417A756B7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536" name="流程图: 接点 535">
                  <a:extLst>
                    <a:ext uri="{FF2B5EF4-FFF2-40B4-BE49-F238E27FC236}">
                      <a16:creationId xmlns:a16="http://schemas.microsoft.com/office/drawing/2014/main" id="{E4DC6B9B-9125-58DC-AFBC-3FD126C4E4CD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94194189-B7BB-AE3B-8461-4CE98F628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D896F6E6-2E38-0D11-2EEA-E1CF286837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9" name="弧形 538">
                  <a:extLst>
                    <a:ext uri="{FF2B5EF4-FFF2-40B4-BE49-F238E27FC236}">
                      <a16:creationId xmlns:a16="http://schemas.microsoft.com/office/drawing/2014/main" id="{5BC4AB8A-DF84-4419-AA66-22CFD32726BC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5" name="弧形 534">
                <a:extLst>
                  <a:ext uri="{FF2B5EF4-FFF2-40B4-BE49-F238E27FC236}">
                    <a16:creationId xmlns:a16="http://schemas.microsoft.com/office/drawing/2014/main" id="{FDD11448-7501-8A5A-7926-66FB691A4093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9" name="图片 548">
              <a:extLst>
                <a:ext uri="{FF2B5EF4-FFF2-40B4-BE49-F238E27FC236}">
                  <a16:creationId xmlns:a16="http://schemas.microsoft.com/office/drawing/2014/main" id="{E4BA97B3-AA52-0C90-57F5-BC61E53CC183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737008" y="136297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新月形 549">
              <a:extLst>
                <a:ext uri="{FF2B5EF4-FFF2-40B4-BE49-F238E27FC236}">
                  <a16:creationId xmlns:a16="http://schemas.microsoft.com/office/drawing/2014/main" id="{DE65444A-EBB1-FFB9-F4EC-4F976AE4C88A}"/>
                </a:ext>
              </a:extLst>
            </p:cNvPr>
            <p:cNvSpPr>
              <a:spLocks/>
            </p:cNvSpPr>
            <p:nvPr/>
          </p:nvSpPr>
          <p:spPr>
            <a:xfrm rot="10800000">
              <a:off x="7388556" y="1379696"/>
              <a:ext cx="244319" cy="402501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F719FDCF-64CB-F8FD-7586-724A6BC3B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5171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A913A610-C8C9-7A2A-9C2C-CF386081F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267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B2CFE732-1C4D-FB03-6255-7B6EEDBF9BB4}"/>
                </a:ext>
              </a:extLst>
            </p:cNvPr>
            <p:cNvCxnSpPr>
              <a:cxnSpLocks/>
            </p:cNvCxnSpPr>
            <p:nvPr/>
          </p:nvCxnSpPr>
          <p:spPr>
            <a:xfrm>
              <a:off x="4851842" y="1283662"/>
              <a:ext cx="30151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文本框 557">
              <a:extLst>
                <a:ext uri="{FF2B5EF4-FFF2-40B4-BE49-F238E27FC236}">
                  <a16:creationId xmlns:a16="http://schemas.microsoft.com/office/drawing/2014/main" id="{64BDA003-CC80-BEDE-DEF4-F9359DFAD28D}"/>
                </a:ext>
              </a:extLst>
            </p:cNvPr>
            <p:cNvSpPr txBox="1"/>
            <p:nvPr/>
          </p:nvSpPr>
          <p:spPr>
            <a:xfrm>
              <a:off x="6016882" y="1192795"/>
              <a:ext cx="1354065" cy="4177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文本框 558">
              <a:extLst>
                <a:ext uri="{FF2B5EF4-FFF2-40B4-BE49-F238E27FC236}">
                  <a16:creationId xmlns:a16="http://schemas.microsoft.com/office/drawing/2014/main" id="{16543AEC-AC50-037A-F623-333D354062CB}"/>
                </a:ext>
              </a:extLst>
            </p:cNvPr>
            <p:cNvSpPr txBox="1"/>
            <p:nvPr/>
          </p:nvSpPr>
          <p:spPr>
            <a:xfrm>
              <a:off x="4797672" y="1281257"/>
              <a:ext cx="969689" cy="5652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CM-</a:t>
              </a:r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B18AF6CC-039D-9269-420D-40CEA6CA6423}"/>
                </a:ext>
              </a:extLst>
            </p:cNvPr>
            <p:cNvSpPr txBox="1"/>
            <p:nvPr/>
          </p:nvSpPr>
          <p:spPr>
            <a:xfrm>
              <a:off x="4878863" y="3161342"/>
              <a:ext cx="785047" cy="56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文本框 563">
              <a:extLst>
                <a:ext uri="{FF2B5EF4-FFF2-40B4-BE49-F238E27FC236}">
                  <a16:creationId xmlns:a16="http://schemas.microsoft.com/office/drawing/2014/main" id="{E889DE68-BCBE-E543-988C-0B6CCA18EF29}"/>
                </a:ext>
              </a:extLst>
            </p:cNvPr>
            <p:cNvSpPr txBox="1"/>
            <p:nvPr/>
          </p:nvSpPr>
          <p:spPr>
            <a:xfrm>
              <a:off x="6008427" y="1498828"/>
              <a:ext cx="1354065" cy="31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</a:p>
          </p:txBody>
        </p:sp>
        <p:cxnSp>
          <p:nvCxnSpPr>
            <p:cNvPr id="565" name="直接箭头连接符 564">
              <a:extLst>
                <a:ext uri="{FF2B5EF4-FFF2-40B4-BE49-F238E27FC236}">
                  <a16:creationId xmlns:a16="http://schemas.microsoft.com/office/drawing/2014/main" id="{B0AE49AF-F6D1-BA48-ACDD-144DEE4BE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1774" y="1674455"/>
              <a:ext cx="3467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椭圆 569">
              <a:extLst>
                <a:ext uri="{FF2B5EF4-FFF2-40B4-BE49-F238E27FC236}">
                  <a16:creationId xmlns:a16="http://schemas.microsoft.com/office/drawing/2014/main" id="{F150A235-D257-82E5-1D21-B0621EA1D790}"/>
                </a:ext>
              </a:extLst>
            </p:cNvPr>
            <p:cNvSpPr/>
            <p:nvPr/>
          </p:nvSpPr>
          <p:spPr>
            <a:xfrm>
              <a:off x="7474017" y="243607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14C3413-6BB1-1775-F575-5046EB18ABC0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1853378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AB75DFD-48C6-D0C1-5D59-67D8A11CBE32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3813866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E43CDFC-9D4A-1BD4-73B3-DF356A1A9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415" y="1290790"/>
              <a:ext cx="0" cy="2513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7A5CA595-B8BB-7865-7ADD-5E219784B2A5}"/>
                </a:ext>
              </a:extLst>
            </p:cNvPr>
            <p:cNvCxnSpPr>
              <a:cxnSpLocks/>
              <a:stCxn id="525" idx="1"/>
              <a:endCxn id="524" idx="3"/>
            </p:cNvCxnSpPr>
            <p:nvPr/>
          </p:nvCxnSpPr>
          <p:spPr>
            <a:xfrm flipH="1" flipV="1">
              <a:off x="6441896" y="3086092"/>
              <a:ext cx="672121" cy="2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A50183B-2139-06EC-B819-C8D17C64ACBC}"/>
              </a:ext>
            </a:extLst>
          </p:cNvPr>
          <p:cNvGrpSpPr/>
          <p:nvPr/>
        </p:nvGrpSpPr>
        <p:grpSpPr>
          <a:xfrm>
            <a:off x="-2242606" y="30306648"/>
            <a:ext cx="9875616" cy="5597546"/>
            <a:chOff x="14502972" y="13447631"/>
            <a:chExt cx="13498681" cy="8109403"/>
          </a:xfrm>
        </p:grpSpPr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188260A4-1568-10F4-488C-5C89E5E05077}"/>
                </a:ext>
              </a:extLst>
            </p:cNvPr>
            <p:cNvSpPr/>
            <p:nvPr/>
          </p:nvSpPr>
          <p:spPr>
            <a:xfrm>
              <a:off x="22045033" y="13500553"/>
              <a:ext cx="5956620" cy="80564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EC8CBAFE-6EAB-0F98-507E-7F6F460B2AAF}"/>
                </a:ext>
              </a:extLst>
            </p:cNvPr>
            <p:cNvSpPr/>
            <p:nvPr/>
          </p:nvSpPr>
          <p:spPr>
            <a:xfrm>
              <a:off x="16149455" y="18062906"/>
              <a:ext cx="3934658" cy="848999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C204C3C2-2A8D-7F5B-9CF0-5D2E8304A8C4}"/>
                </a:ext>
              </a:extLst>
            </p:cNvPr>
            <p:cNvSpPr/>
            <p:nvPr/>
          </p:nvSpPr>
          <p:spPr>
            <a:xfrm>
              <a:off x="23864303" y="18078923"/>
              <a:ext cx="4109481" cy="849001"/>
            </a:xfrm>
            <a:prstGeom prst="rect">
              <a:avLst/>
            </a:prstGeom>
            <a:solidFill>
              <a:srgbClr val="9EBF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NT-LT</a:t>
              </a:r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7D1E56D6-0AA9-1BFE-7DF8-0888BAF4E873}"/>
                </a:ext>
              </a:extLst>
            </p:cNvPr>
            <p:cNvSpPr/>
            <p:nvPr/>
          </p:nvSpPr>
          <p:spPr>
            <a:xfrm>
              <a:off x="20088423" y="18071360"/>
              <a:ext cx="3944835" cy="849001"/>
            </a:xfrm>
            <a:prstGeom prst="rect">
              <a:avLst/>
            </a:prstGeom>
            <a:solidFill>
              <a:srgbClr val="E9BC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AD-LT</a:t>
              </a:r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458D4CD7-A864-F89F-1223-7F2A8772AED9}"/>
                </a:ext>
              </a:extLst>
            </p:cNvPr>
            <p:cNvSpPr/>
            <p:nvPr/>
          </p:nvSpPr>
          <p:spPr>
            <a:xfrm>
              <a:off x="16102852" y="14525706"/>
              <a:ext cx="3960992" cy="873553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DAC3CB4E-C3FE-3931-62D6-7949A5B73B3A}"/>
                </a:ext>
              </a:extLst>
            </p:cNvPr>
            <p:cNvSpPr/>
            <p:nvPr/>
          </p:nvSpPr>
          <p:spPr>
            <a:xfrm>
              <a:off x="24054568" y="14527304"/>
              <a:ext cx="3919220" cy="873555"/>
            </a:xfrm>
            <a:prstGeom prst="rect">
              <a:avLst/>
            </a:prstGeom>
            <a:solidFill>
              <a:srgbClr val="C5B7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NT-ST</a:t>
              </a:r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238EE3DD-DEDB-F90C-09AF-AB469383CB97}"/>
                </a:ext>
              </a:extLst>
            </p:cNvPr>
            <p:cNvSpPr/>
            <p:nvPr/>
          </p:nvSpPr>
          <p:spPr>
            <a:xfrm>
              <a:off x="20095098" y="14539585"/>
              <a:ext cx="3925870" cy="87355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9215A9AA-902B-DE21-D9C8-CB02BB88F110}"/>
                </a:ext>
              </a:extLst>
            </p:cNvPr>
            <p:cNvSpPr/>
            <p:nvPr/>
          </p:nvSpPr>
          <p:spPr>
            <a:xfrm>
              <a:off x="14629195" y="13556784"/>
              <a:ext cx="1502104" cy="795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01" name="图片 500">
              <a:extLst>
                <a:ext uri="{FF2B5EF4-FFF2-40B4-BE49-F238E27FC236}">
                  <a16:creationId xmlns:a16="http://schemas.microsoft.com/office/drawing/2014/main" id="{31308A3E-7FE7-1078-C942-2526CFD78A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548" y="18924159"/>
              <a:ext cx="1300080" cy="2600160"/>
            </a:xfrm>
            <a:prstGeom prst="rect">
              <a:avLst/>
            </a:prstGeom>
          </p:spPr>
        </p:pic>
        <p:pic>
          <p:nvPicPr>
            <p:cNvPr id="502" name="图片 501">
              <a:extLst>
                <a:ext uri="{FF2B5EF4-FFF2-40B4-BE49-F238E27FC236}">
                  <a16:creationId xmlns:a16="http://schemas.microsoft.com/office/drawing/2014/main" id="{C0411198-20BB-8D53-92BF-2C9E2643E7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3444" y="18924159"/>
              <a:ext cx="1300080" cy="2600160"/>
            </a:xfrm>
            <a:prstGeom prst="rect">
              <a:avLst/>
            </a:prstGeom>
          </p:spPr>
        </p:pic>
        <p:pic>
          <p:nvPicPr>
            <p:cNvPr id="503" name="图片 502">
              <a:extLst>
                <a:ext uri="{FF2B5EF4-FFF2-40B4-BE49-F238E27FC236}">
                  <a16:creationId xmlns:a16="http://schemas.microsoft.com/office/drawing/2014/main" id="{B37E76A5-EA81-8640-E4B4-84660F606E3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330" y="15423915"/>
              <a:ext cx="1300080" cy="2600160"/>
            </a:xfrm>
            <a:prstGeom prst="rect">
              <a:avLst/>
            </a:prstGeom>
          </p:spPr>
        </p:pic>
        <p:pic>
          <p:nvPicPr>
            <p:cNvPr id="504" name="图片 503">
              <a:extLst>
                <a:ext uri="{FF2B5EF4-FFF2-40B4-BE49-F238E27FC236}">
                  <a16:creationId xmlns:a16="http://schemas.microsoft.com/office/drawing/2014/main" id="{B2A3A008-F507-4E1A-F34D-E1FF79B16E7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457" y="15423915"/>
              <a:ext cx="1300080" cy="2600160"/>
            </a:xfrm>
            <a:prstGeom prst="rect">
              <a:avLst/>
            </a:prstGeom>
          </p:spPr>
        </p:pic>
        <p:pic>
          <p:nvPicPr>
            <p:cNvPr id="506" name="图片 505">
              <a:extLst>
                <a:ext uri="{FF2B5EF4-FFF2-40B4-BE49-F238E27FC236}">
                  <a16:creationId xmlns:a16="http://schemas.microsoft.com/office/drawing/2014/main" id="{F81DC0B4-5870-5A63-5DF6-B88BEEE6DC6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1960" y="15409022"/>
              <a:ext cx="1300080" cy="2600160"/>
            </a:xfrm>
            <a:prstGeom prst="rect">
              <a:avLst/>
            </a:prstGeom>
          </p:spPr>
        </p:pic>
        <p:pic>
          <p:nvPicPr>
            <p:cNvPr id="507" name="图片 506">
              <a:extLst>
                <a:ext uri="{FF2B5EF4-FFF2-40B4-BE49-F238E27FC236}">
                  <a16:creationId xmlns:a16="http://schemas.microsoft.com/office/drawing/2014/main" id="{06A002EC-0855-14D0-36DE-7EF7CB73F5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0188" y="18956540"/>
              <a:ext cx="1300080" cy="2600160"/>
            </a:xfrm>
            <a:prstGeom prst="rect">
              <a:avLst/>
            </a:prstGeom>
          </p:spPr>
        </p:pic>
        <p:pic>
          <p:nvPicPr>
            <p:cNvPr id="508" name="图片 507">
              <a:extLst>
                <a:ext uri="{FF2B5EF4-FFF2-40B4-BE49-F238E27FC236}">
                  <a16:creationId xmlns:a16="http://schemas.microsoft.com/office/drawing/2014/main" id="{878896CC-AD2B-49E3-101B-6F19CAC9C6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1673" y="18944828"/>
              <a:ext cx="1300080" cy="2600160"/>
            </a:xfrm>
            <a:prstGeom prst="rect">
              <a:avLst/>
            </a:prstGeom>
          </p:spPr>
        </p:pic>
        <p:pic>
          <p:nvPicPr>
            <p:cNvPr id="509" name="图片 508">
              <a:extLst>
                <a:ext uri="{FF2B5EF4-FFF2-40B4-BE49-F238E27FC236}">
                  <a16:creationId xmlns:a16="http://schemas.microsoft.com/office/drawing/2014/main" id="{E789C7CA-7018-82A4-A851-CEE6F69B69F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640" y="15423538"/>
              <a:ext cx="1300080" cy="2600160"/>
            </a:xfrm>
            <a:prstGeom prst="rect">
              <a:avLst/>
            </a:prstGeom>
          </p:spPr>
        </p:pic>
        <p:pic>
          <p:nvPicPr>
            <p:cNvPr id="510" name="图片 509">
              <a:extLst>
                <a:ext uri="{FF2B5EF4-FFF2-40B4-BE49-F238E27FC236}">
                  <a16:creationId xmlns:a16="http://schemas.microsoft.com/office/drawing/2014/main" id="{6AAEC308-6316-4D93-BEC4-E0B8285A8AE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1346" y="15423915"/>
              <a:ext cx="1300080" cy="2600160"/>
            </a:xfrm>
            <a:prstGeom prst="rect">
              <a:avLst/>
            </a:prstGeom>
          </p:spPr>
        </p:pic>
        <p:pic>
          <p:nvPicPr>
            <p:cNvPr id="511" name="图片 510">
              <a:extLst>
                <a:ext uri="{FF2B5EF4-FFF2-40B4-BE49-F238E27FC236}">
                  <a16:creationId xmlns:a16="http://schemas.microsoft.com/office/drawing/2014/main" id="{3BEF07FA-70AB-CF36-FF04-BD63352CF9A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9548" y="18927255"/>
              <a:ext cx="1300080" cy="260016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30DF909-CF10-FF71-801B-EE782948C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4052" y="18924159"/>
              <a:ext cx="1300080" cy="260016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29881EC8-EA61-73C1-5666-1516B6C50FF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803" y="15410725"/>
              <a:ext cx="1300080" cy="2600160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8B6B93E-0D82-50AD-98DA-FADBD33F8EC8}"/>
                </a:ext>
              </a:extLst>
            </p:cNvPr>
            <p:cNvSpPr txBox="1"/>
            <p:nvPr/>
          </p:nvSpPr>
          <p:spPr>
            <a:xfrm>
              <a:off x="14571326" y="19245588"/>
              <a:ext cx="1680883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2DB3277-B10E-C9BE-12ED-43D8C64281E7}"/>
                </a:ext>
              </a:extLst>
            </p:cNvPr>
            <p:cNvSpPr txBox="1"/>
            <p:nvPr/>
          </p:nvSpPr>
          <p:spPr>
            <a:xfrm>
              <a:off x="16645740" y="13477201"/>
              <a:ext cx="2708731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A62CCE4-F685-8604-6AA6-F3B2984BBC51}"/>
                </a:ext>
              </a:extLst>
            </p:cNvPr>
            <p:cNvSpPr txBox="1"/>
            <p:nvPr/>
          </p:nvSpPr>
          <p:spPr>
            <a:xfrm>
              <a:off x="24911128" y="13452886"/>
              <a:ext cx="2385067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ight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749533C-70BE-7A02-D430-1F19CDDC0C0D}"/>
                </a:ext>
              </a:extLst>
            </p:cNvPr>
            <p:cNvGrpSpPr/>
            <p:nvPr/>
          </p:nvGrpSpPr>
          <p:grpSpPr>
            <a:xfrm>
              <a:off x="14868242" y="14690979"/>
              <a:ext cx="975062" cy="97506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9E99B90A-7A24-11D6-6869-872FD0987BC9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6AD33376-759D-091C-AF75-B33730741A92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3E3601E2-FEB3-553F-F6E7-F4C93C3FB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B8D5AFF0-51A5-8082-77E6-985C096E3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弧形 78">
                  <a:extLst>
                    <a:ext uri="{FF2B5EF4-FFF2-40B4-BE49-F238E27FC236}">
                      <a16:creationId xmlns:a16="http://schemas.microsoft.com/office/drawing/2014/main" id="{99CD31C7-1818-3DA6-2C25-0467BDD3ACF3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3" name="弧形 72">
                <a:extLst>
                  <a:ext uri="{FF2B5EF4-FFF2-40B4-BE49-F238E27FC236}">
                    <a16:creationId xmlns:a16="http://schemas.microsoft.com/office/drawing/2014/main" id="{AF517B9F-CE07-7D66-D329-D382376D6246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5FBF81BC-3925-E6DB-D91E-C9B4790F3204}"/>
                </a:ext>
              </a:extLst>
            </p:cNvPr>
            <p:cNvGrpSpPr/>
            <p:nvPr/>
          </p:nvGrpSpPr>
          <p:grpSpPr>
            <a:xfrm>
              <a:off x="14874703" y="18214091"/>
              <a:ext cx="975060" cy="97506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E6A054E8-DA0C-CC43-9778-00B06F9E2F49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D129BD8-5F6B-8438-91A8-7662546A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C7889151-95A1-7765-EB41-0EC409CC60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弧形 83">
                <a:extLst>
                  <a:ext uri="{FF2B5EF4-FFF2-40B4-BE49-F238E27FC236}">
                    <a16:creationId xmlns:a16="http://schemas.microsoft.com/office/drawing/2014/main" id="{F913011E-ED35-A9D1-E57F-BC667D4E0BAD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A7D5580-FD96-E38C-CAB7-801C2E81895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0174927" y="13612236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新月形 85">
              <a:extLst>
                <a:ext uri="{FF2B5EF4-FFF2-40B4-BE49-F238E27FC236}">
                  <a16:creationId xmlns:a16="http://schemas.microsoft.com/office/drawing/2014/main" id="{25154E63-FE5C-D82F-31AB-B5D726A6C94F}"/>
                </a:ext>
              </a:extLst>
            </p:cNvPr>
            <p:cNvSpPr>
              <a:spLocks/>
            </p:cNvSpPr>
            <p:nvPr/>
          </p:nvSpPr>
          <p:spPr>
            <a:xfrm rot="10800000">
              <a:off x="23157072" y="13642435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65BC77B-259F-80E6-D1E0-9981597647EB}"/>
                </a:ext>
              </a:extLst>
            </p:cNvPr>
            <p:cNvCxnSpPr>
              <a:cxnSpLocks/>
            </p:cNvCxnSpPr>
            <p:nvPr/>
          </p:nvCxnSpPr>
          <p:spPr>
            <a:xfrm>
              <a:off x="14665409" y="21544988"/>
              <a:ext cx="13323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4E873DA3-C73A-35B4-413D-60883E33E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19007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346E7638-4DF8-D6F6-6E84-FFF6832D8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38534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2518992-35FE-0B4A-AE1C-0F7A4ADDF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9365" y="13482029"/>
              <a:ext cx="0" cy="80629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4B743AAB-51CE-CD21-09CA-CD7266F84820}"/>
                </a:ext>
              </a:extLst>
            </p:cNvPr>
            <p:cNvCxnSpPr>
              <a:cxnSpLocks/>
            </p:cNvCxnSpPr>
            <p:nvPr/>
          </p:nvCxnSpPr>
          <p:spPr>
            <a:xfrm>
              <a:off x="14632350" y="13481012"/>
              <a:ext cx="13357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713F1596-EE50-176C-3FB4-1FF61D62A2F2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6177704" y="13583939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新月形 94">
              <a:extLst>
                <a:ext uri="{FF2B5EF4-FFF2-40B4-BE49-F238E27FC236}">
                  <a16:creationId xmlns:a16="http://schemas.microsoft.com/office/drawing/2014/main" id="{A318065A-7E79-133C-20D4-03C08CC88930}"/>
                </a:ext>
              </a:extLst>
            </p:cNvPr>
            <p:cNvSpPr>
              <a:spLocks/>
            </p:cNvSpPr>
            <p:nvPr/>
          </p:nvSpPr>
          <p:spPr>
            <a:xfrm rot="10800000">
              <a:off x="24279258" y="13633376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46FAA564-A205-10DD-711C-766604A08B36}"/>
                </a:ext>
              </a:extLst>
            </p:cNvPr>
            <p:cNvSpPr txBox="1"/>
            <p:nvPr/>
          </p:nvSpPr>
          <p:spPr>
            <a:xfrm>
              <a:off x="20850774" y="13447631"/>
              <a:ext cx="2444990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9560337-513D-B366-340E-53F75B1761D0}"/>
                </a:ext>
              </a:extLst>
            </p:cNvPr>
            <p:cNvSpPr txBox="1"/>
            <p:nvPr/>
          </p:nvSpPr>
          <p:spPr>
            <a:xfrm>
              <a:off x="14528373" y="13517382"/>
              <a:ext cx="1750936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AT-</a:t>
              </a:r>
            </a:p>
            <a:p>
              <a:pPr algn="ctr"/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017267-F032-28E3-2548-09CC814AE1AF}"/>
                </a:ext>
              </a:extLst>
            </p:cNvPr>
            <p:cNvSpPr txBox="1"/>
            <p:nvPr/>
          </p:nvSpPr>
          <p:spPr>
            <a:xfrm>
              <a:off x="14681139" y="16871478"/>
              <a:ext cx="1417531" cy="102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2CD3FBB-FC1C-F1D1-B6A0-C03F890809AC}"/>
                </a:ext>
              </a:extLst>
            </p:cNvPr>
            <p:cNvSpPr txBox="1"/>
            <p:nvPr/>
          </p:nvSpPr>
          <p:spPr>
            <a:xfrm>
              <a:off x="14539802" y="20361598"/>
              <a:ext cx="1680883" cy="102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8F4BA5C-8743-3D49-4F92-F627B7B51898}"/>
                </a:ext>
              </a:extLst>
            </p:cNvPr>
            <p:cNvSpPr txBox="1"/>
            <p:nvPr/>
          </p:nvSpPr>
          <p:spPr>
            <a:xfrm>
              <a:off x="16673623" y="13924027"/>
              <a:ext cx="2708731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AFA3A54-C61F-B78F-508C-22A4F297D709}"/>
                </a:ext>
              </a:extLst>
            </p:cNvPr>
            <p:cNvSpPr txBox="1"/>
            <p:nvPr/>
          </p:nvSpPr>
          <p:spPr>
            <a:xfrm>
              <a:off x="24854511" y="13891221"/>
              <a:ext cx="2385067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49069EA0-2D34-CEFE-1FF8-BB20F311EE6A}"/>
                </a:ext>
              </a:extLst>
            </p:cNvPr>
            <p:cNvSpPr txBox="1"/>
            <p:nvPr/>
          </p:nvSpPr>
          <p:spPr>
            <a:xfrm>
              <a:off x="20665019" y="13857548"/>
              <a:ext cx="2444990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0564DADE-3326-4708-A929-46DBD6BBD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463" y="14174672"/>
              <a:ext cx="6261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89C442F-8E8A-00F2-CEE1-BC751B97E662}"/>
                </a:ext>
              </a:extLst>
            </p:cNvPr>
            <p:cNvSpPr/>
            <p:nvPr/>
          </p:nvSpPr>
          <p:spPr>
            <a:xfrm>
              <a:off x="16654164" y="1553934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91D7BE4-80D2-0DB7-06E0-AA024CC664B7}"/>
                </a:ext>
              </a:extLst>
            </p:cNvPr>
            <p:cNvSpPr/>
            <p:nvPr/>
          </p:nvSpPr>
          <p:spPr>
            <a:xfrm>
              <a:off x="19146993" y="1553899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EF24A34F-9C40-0903-207E-D20592966515}"/>
                </a:ext>
              </a:extLst>
            </p:cNvPr>
            <p:cNvSpPr/>
            <p:nvPr/>
          </p:nvSpPr>
          <p:spPr>
            <a:xfrm>
              <a:off x="24760228" y="15561745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58C888A0-CADC-B063-87C2-51F3ADCA87B6}"/>
                </a:ext>
              </a:extLst>
            </p:cNvPr>
            <p:cNvSpPr/>
            <p:nvPr/>
          </p:nvSpPr>
          <p:spPr>
            <a:xfrm>
              <a:off x="27134126" y="15541767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B24E4616-CA91-B73F-5BB8-0198D1DFA7B8}"/>
                </a:ext>
              </a:extLst>
            </p:cNvPr>
            <p:cNvSpPr/>
            <p:nvPr/>
          </p:nvSpPr>
          <p:spPr>
            <a:xfrm>
              <a:off x="23311386" y="1554989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744E83B1-030E-215F-C4AA-BCD6B3385438}"/>
                </a:ext>
              </a:extLst>
            </p:cNvPr>
            <p:cNvSpPr/>
            <p:nvPr/>
          </p:nvSpPr>
          <p:spPr>
            <a:xfrm>
              <a:off x="23115531" y="1900091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3EA268BF-01B1-8934-30B1-0494725EB19B}"/>
                </a:ext>
              </a:extLst>
            </p:cNvPr>
            <p:cNvSpPr/>
            <p:nvPr/>
          </p:nvSpPr>
          <p:spPr>
            <a:xfrm>
              <a:off x="27034603" y="19055606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4A947DA8-68C4-D731-B6F2-C455A3E2B68E}"/>
                </a:ext>
              </a:extLst>
            </p:cNvPr>
            <p:cNvSpPr/>
            <p:nvPr/>
          </p:nvSpPr>
          <p:spPr>
            <a:xfrm>
              <a:off x="24597514" y="1907600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6D7EA365-2BE5-9859-BD8A-E528B77BCE9D}"/>
                </a:ext>
              </a:extLst>
            </p:cNvPr>
            <p:cNvSpPr/>
            <p:nvPr/>
          </p:nvSpPr>
          <p:spPr>
            <a:xfrm>
              <a:off x="19105830" y="1909849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DF506996-38A1-D6A2-0E09-D708A9A74031}"/>
                </a:ext>
              </a:extLst>
            </p:cNvPr>
            <p:cNvSpPr/>
            <p:nvPr/>
          </p:nvSpPr>
          <p:spPr>
            <a:xfrm>
              <a:off x="16755774" y="1910131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81D9E4BF-94AE-EDFB-A281-8988F8D83375}"/>
                </a:ext>
              </a:extLst>
            </p:cNvPr>
            <p:cNvCxnSpPr>
              <a:cxnSpLocks/>
              <a:stCxn id="504" idx="1"/>
              <a:endCxn id="503" idx="3"/>
            </p:cNvCxnSpPr>
            <p:nvPr/>
          </p:nvCxnSpPr>
          <p:spPr>
            <a:xfrm flipH="1">
              <a:off x="17501410" y="16723995"/>
              <a:ext cx="1199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5367E444-E059-0B9E-F60B-0FD3BB49BB83}"/>
                </a:ext>
              </a:extLst>
            </p:cNvPr>
            <p:cNvCxnSpPr>
              <a:cxnSpLocks/>
              <a:stCxn id="501" idx="1"/>
              <a:endCxn id="502" idx="3"/>
            </p:cNvCxnSpPr>
            <p:nvPr/>
          </p:nvCxnSpPr>
          <p:spPr>
            <a:xfrm flipH="1">
              <a:off x="17503524" y="20224239"/>
              <a:ext cx="11870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23901F2-30FC-A1A3-48B9-DC0F02F3606B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4509730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C901B8C5-9FDE-CE32-7D0A-247398F33411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8049718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AA9EF3CC-7B79-5AE0-9D07-CDA29F81C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6133" y="13461473"/>
              <a:ext cx="0" cy="8083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8865C00-C2A3-DB4A-34D4-C637B9248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8955" y="13481901"/>
              <a:ext cx="0" cy="8063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9512AF9B-4BB3-5BD6-90CD-CE6A03324EAE}"/>
                </a:ext>
              </a:extLst>
            </p:cNvPr>
            <p:cNvCxnSpPr>
              <a:cxnSpLocks/>
              <a:stCxn id="510" idx="1"/>
              <a:endCxn id="509" idx="3"/>
            </p:cNvCxnSpPr>
            <p:nvPr/>
          </p:nvCxnSpPr>
          <p:spPr>
            <a:xfrm flipH="1" flipV="1">
              <a:off x="21447720" y="16723618"/>
              <a:ext cx="1213627" cy="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B13FCB00-5D35-EFE8-4248-BE805E11701C}"/>
                </a:ext>
              </a:extLst>
            </p:cNvPr>
            <p:cNvCxnSpPr>
              <a:cxnSpLocks/>
              <a:stCxn id="511" idx="1"/>
              <a:endCxn id="64" idx="3"/>
            </p:cNvCxnSpPr>
            <p:nvPr/>
          </p:nvCxnSpPr>
          <p:spPr>
            <a:xfrm flipH="1" flipV="1">
              <a:off x="21454132" y="20224239"/>
              <a:ext cx="1205416" cy="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C3688C49-6446-DCA3-73D4-EBB67174C153}"/>
                </a:ext>
              </a:extLst>
            </p:cNvPr>
            <p:cNvCxnSpPr>
              <a:cxnSpLocks/>
              <a:stCxn id="65" idx="1"/>
              <a:endCxn id="506" idx="3"/>
            </p:cNvCxnSpPr>
            <p:nvPr/>
          </p:nvCxnSpPr>
          <p:spPr>
            <a:xfrm flipH="1" flipV="1">
              <a:off x="25412040" y="16709102"/>
              <a:ext cx="1213764" cy="17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BEC15738-E12D-FFEB-982F-3A01FE63F54A}"/>
                </a:ext>
              </a:extLst>
            </p:cNvPr>
            <p:cNvCxnSpPr>
              <a:cxnSpLocks/>
              <a:stCxn id="508" idx="1"/>
              <a:endCxn id="507" idx="3"/>
            </p:cNvCxnSpPr>
            <p:nvPr/>
          </p:nvCxnSpPr>
          <p:spPr>
            <a:xfrm flipH="1">
              <a:off x="25410268" y="20244908"/>
              <a:ext cx="1191404" cy="117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09E2994D-7245-923D-D309-45A4ACA24E17}"/>
                </a:ext>
              </a:extLst>
            </p:cNvPr>
            <p:cNvSpPr txBox="1"/>
            <p:nvPr/>
          </p:nvSpPr>
          <p:spPr>
            <a:xfrm>
              <a:off x="14502972" y="15855048"/>
              <a:ext cx="1802685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0D132917-F34D-212C-31F4-7FF7B8E87E72}"/>
              </a:ext>
            </a:extLst>
          </p:cNvPr>
          <p:cNvGrpSpPr/>
          <p:nvPr/>
        </p:nvGrpSpPr>
        <p:grpSpPr>
          <a:xfrm>
            <a:off x="-3175" y="11464134"/>
            <a:ext cx="7716820" cy="7187580"/>
            <a:chOff x="17366242" y="15028686"/>
            <a:chExt cx="5729029" cy="5224944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21266E39-7A16-11B1-E89F-8738761F1F2D}"/>
                </a:ext>
              </a:extLst>
            </p:cNvPr>
            <p:cNvGrpSpPr/>
            <p:nvPr/>
          </p:nvGrpSpPr>
          <p:grpSpPr>
            <a:xfrm>
              <a:off x="22316152" y="15575278"/>
              <a:ext cx="720000" cy="1440000"/>
              <a:chOff x="10421785" y="2606018"/>
              <a:chExt cx="720000" cy="1440000"/>
            </a:xfrm>
          </p:grpSpPr>
          <p:pic>
            <p:nvPicPr>
              <p:cNvPr id="512" name="图片 511">
                <a:extLst>
                  <a:ext uri="{FF2B5EF4-FFF2-40B4-BE49-F238E27FC236}">
                    <a16:creationId xmlns:a16="http://schemas.microsoft.com/office/drawing/2014/main" id="{1428D6CB-940D-5EDF-293A-C089A9C6257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1785" y="260601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CAD4D92C-F330-3F3C-95D0-DC9C28D0C91A}"/>
                  </a:ext>
                </a:extLst>
              </p:cNvPr>
              <p:cNvSpPr/>
              <p:nvPr/>
            </p:nvSpPr>
            <p:spPr>
              <a:xfrm>
                <a:off x="10662797" y="268133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6" name="组合 515">
              <a:extLst>
                <a:ext uri="{FF2B5EF4-FFF2-40B4-BE49-F238E27FC236}">
                  <a16:creationId xmlns:a16="http://schemas.microsoft.com/office/drawing/2014/main" id="{1F3DA49F-EDFD-118A-B57D-28D8D5C33FA3}"/>
                </a:ext>
              </a:extLst>
            </p:cNvPr>
            <p:cNvGrpSpPr/>
            <p:nvPr/>
          </p:nvGrpSpPr>
          <p:grpSpPr>
            <a:xfrm>
              <a:off x="22320105" y="18270240"/>
              <a:ext cx="720000" cy="1440000"/>
              <a:chOff x="10392910" y="5262180"/>
              <a:chExt cx="720000" cy="1440000"/>
            </a:xfrm>
          </p:grpSpPr>
          <p:pic>
            <p:nvPicPr>
              <p:cNvPr id="517" name="图片 516">
                <a:extLst>
                  <a:ext uri="{FF2B5EF4-FFF2-40B4-BE49-F238E27FC236}">
                    <a16:creationId xmlns:a16="http://schemas.microsoft.com/office/drawing/2014/main" id="{20DC4A29-FB66-A6F2-D072-BAC360CF1F6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2910" y="526218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895AABD3-D412-50ED-210D-522B08FB593F}"/>
                  </a:ext>
                </a:extLst>
              </p:cNvPr>
              <p:cNvSpPr/>
              <p:nvPr/>
            </p:nvSpPr>
            <p:spPr>
              <a:xfrm>
                <a:off x="10662797" y="5355585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19" name="直接箭头连接符 518">
              <a:extLst>
                <a:ext uri="{FF2B5EF4-FFF2-40B4-BE49-F238E27FC236}">
                  <a16:creationId xmlns:a16="http://schemas.microsoft.com/office/drawing/2014/main" id="{A9F801FB-8EF5-7D71-7F58-A70E4827CAD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847" y="1600690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箭头: 上 519">
              <a:extLst>
                <a:ext uri="{FF2B5EF4-FFF2-40B4-BE49-F238E27FC236}">
                  <a16:creationId xmlns:a16="http://schemas.microsoft.com/office/drawing/2014/main" id="{E2223910-7E7B-93BF-CFAF-713CBF8178AC}"/>
                </a:ext>
              </a:extLst>
            </p:cNvPr>
            <p:cNvSpPr/>
            <p:nvPr/>
          </p:nvSpPr>
          <p:spPr>
            <a:xfrm rot="5400000">
              <a:off x="20120248" y="15221151"/>
              <a:ext cx="387350" cy="5562696"/>
            </a:xfrm>
            <a:prstGeom prst="upArrow">
              <a:avLst/>
            </a:prstGeom>
            <a:solidFill>
              <a:srgbClr val="ADB9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箭头: 上 520">
              <a:extLst>
                <a:ext uri="{FF2B5EF4-FFF2-40B4-BE49-F238E27FC236}">
                  <a16:creationId xmlns:a16="http://schemas.microsoft.com/office/drawing/2014/main" id="{8D52B810-9E28-AD4D-C4AF-6F8AAADE7218}"/>
                </a:ext>
              </a:extLst>
            </p:cNvPr>
            <p:cNvSpPr/>
            <p:nvPr/>
          </p:nvSpPr>
          <p:spPr>
            <a:xfrm>
              <a:off x="17431341" y="15051052"/>
              <a:ext cx="387350" cy="3046486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箭头: 上 521">
              <a:extLst>
                <a:ext uri="{FF2B5EF4-FFF2-40B4-BE49-F238E27FC236}">
                  <a16:creationId xmlns:a16="http://schemas.microsoft.com/office/drawing/2014/main" id="{A15767BB-8302-DBA9-231E-301354178359}"/>
                </a:ext>
              </a:extLst>
            </p:cNvPr>
            <p:cNvSpPr/>
            <p:nvPr/>
          </p:nvSpPr>
          <p:spPr>
            <a:xfrm rot="10800000">
              <a:off x="17431342" y="17982223"/>
              <a:ext cx="387350" cy="2271407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3" name="直接箭头连接符 522">
              <a:extLst>
                <a:ext uri="{FF2B5EF4-FFF2-40B4-BE49-F238E27FC236}">
                  <a16:creationId xmlns:a16="http://schemas.microsoft.com/office/drawing/2014/main" id="{BCC41172-0112-4A3C-7B27-175F91C3535D}"/>
                </a:ext>
              </a:extLst>
            </p:cNvPr>
            <p:cNvCxnSpPr>
              <a:cxnSpLocks/>
              <a:stCxn id="528" idx="3"/>
              <a:endCxn id="526" idx="1"/>
            </p:cNvCxnSpPr>
            <p:nvPr/>
          </p:nvCxnSpPr>
          <p:spPr>
            <a:xfrm flipV="1">
              <a:off x="19804174" y="16284103"/>
              <a:ext cx="1708002" cy="26397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6" name="图片 525">
              <a:extLst>
                <a:ext uri="{FF2B5EF4-FFF2-40B4-BE49-F238E27FC236}">
                  <a16:creationId xmlns:a16="http://schemas.microsoft.com/office/drawing/2014/main" id="{F38D3562-A3A8-6565-073B-EC3CF020D5D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5564103"/>
              <a:ext cx="720000" cy="1440000"/>
            </a:xfrm>
            <a:prstGeom prst="rect">
              <a:avLst/>
            </a:prstGeom>
          </p:spPr>
        </p:pic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408F4B08-FD83-A21E-7FF9-085AB49420C4}"/>
                </a:ext>
              </a:extLst>
            </p:cNvPr>
            <p:cNvGrpSpPr/>
            <p:nvPr/>
          </p:nvGrpSpPr>
          <p:grpSpPr>
            <a:xfrm>
              <a:off x="19084174" y="18203840"/>
              <a:ext cx="720000" cy="1440000"/>
              <a:chOff x="7477372" y="4581908"/>
              <a:chExt cx="720000" cy="1440000"/>
            </a:xfrm>
          </p:grpSpPr>
          <p:pic>
            <p:nvPicPr>
              <p:cNvPr id="528" name="图片 527">
                <a:extLst>
                  <a:ext uri="{FF2B5EF4-FFF2-40B4-BE49-F238E27FC236}">
                    <a16:creationId xmlns:a16="http://schemas.microsoft.com/office/drawing/2014/main" id="{3F9C632F-CE0D-B85F-4C3B-55930680CDF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7372" y="458190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90517677-B2D1-59B2-C0DC-006947F406EE}"/>
                  </a:ext>
                </a:extLst>
              </p:cNvPr>
              <p:cNvSpPr/>
              <p:nvPr/>
            </p:nvSpPr>
            <p:spPr>
              <a:xfrm>
                <a:off x="7760263" y="460301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1" name="组合 530">
              <a:extLst>
                <a:ext uri="{FF2B5EF4-FFF2-40B4-BE49-F238E27FC236}">
                  <a16:creationId xmlns:a16="http://schemas.microsoft.com/office/drawing/2014/main" id="{15A04169-557A-F6C4-E828-7AB9E9BF581C}"/>
                </a:ext>
              </a:extLst>
            </p:cNvPr>
            <p:cNvGrpSpPr/>
            <p:nvPr/>
          </p:nvGrpSpPr>
          <p:grpSpPr>
            <a:xfrm>
              <a:off x="18290102" y="18201125"/>
              <a:ext cx="720000" cy="1440000"/>
              <a:chOff x="6884652" y="5028852"/>
              <a:chExt cx="720000" cy="1440000"/>
            </a:xfrm>
          </p:grpSpPr>
          <p:pic>
            <p:nvPicPr>
              <p:cNvPr id="532" name="图片 531">
                <a:extLst>
                  <a:ext uri="{FF2B5EF4-FFF2-40B4-BE49-F238E27FC236}">
                    <a16:creationId xmlns:a16="http://schemas.microsoft.com/office/drawing/2014/main" id="{54672CAE-C334-6734-FD50-7E16C318852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652" y="502885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82C0A915-FC97-8022-D69B-25FD803ED0BF}"/>
                  </a:ext>
                </a:extLst>
              </p:cNvPr>
              <p:cNvSpPr/>
              <p:nvPr/>
            </p:nvSpPr>
            <p:spPr>
              <a:xfrm>
                <a:off x="7100529" y="510278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1" name="图片 540">
              <a:extLst>
                <a:ext uri="{FF2B5EF4-FFF2-40B4-BE49-F238E27FC236}">
                  <a16:creationId xmlns:a16="http://schemas.microsoft.com/office/drawing/2014/main" id="{F6C62B95-2B38-5DE1-E718-AE799BF9AC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70240"/>
              <a:ext cx="720000" cy="1440000"/>
            </a:xfrm>
            <a:prstGeom prst="rect">
              <a:avLst/>
            </a:prstGeom>
          </p:spPr>
        </p:pic>
        <p:sp>
          <p:nvSpPr>
            <p:cNvPr id="542" name="椭圆 541">
              <a:extLst>
                <a:ext uri="{FF2B5EF4-FFF2-40B4-BE49-F238E27FC236}">
                  <a16:creationId xmlns:a16="http://schemas.microsoft.com/office/drawing/2014/main" id="{C82DB582-602C-55F9-D626-B37E2967C242}"/>
                </a:ext>
              </a:extLst>
            </p:cNvPr>
            <p:cNvSpPr/>
            <p:nvPr/>
          </p:nvSpPr>
          <p:spPr>
            <a:xfrm>
              <a:off x="17728623" y="17720052"/>
              <a:ext cx="998538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椭圆 543">
              <a:extLst>
                <a:ext uri="{FF2B5EF4-FFF2-40B4-BE49-F238E27FC236}">
                  <a16:creationId xmlns:a16="http://schemas.microsoft.com/office/drawing/2014/main" id="{533C7C8A-B6C9-4057-59F8-69F4A2E1EE29}"/>
                </a:ext>
              </a:extLst>
            </p:cNvPr>
            <p:cNvSpPr/>
            <p:nvPr/>
          </p:nvSpPr>
          <p:spPr>
            <a:xfrm>
              <a:off x="21832692" y="17723476"/>
              <a:ext cx="1030123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Winter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C1F0BA3B-F2C5-0745-FA99-ED1D6EDA6712}"/>
                </a:ext>
              </a:extLst>
            </p:cNvPr>
            <p:cNvSpPr/>
            <p:nvPr/>
          </p:nvSpPr>
          <p:spPr>
            <a:xfrm>
              <a:off x="20136941" y="17324446"/>
              <a:ext cx="1008000" cy="402960"/>
            </a:xfrm>
            <a:prstGeom prst="rect">
              <a:avLst/>
            </a:prstGeom>
            <a:solidFill>
              <a:srgbClr val="E9BCD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4</a:t>
              </a:r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9ADA12C4-CD6A-05FA-82A7-24EECFBC7864}"/>
                </a:ext>
              </a:extLst>
            </p:cNvPr>
            <p:cNvSpPr/>
            <p:nvPr/>
          </p:nvSpPr>
          <p:spPr>
            <a:xfrm>
              <a:off x="20152929" y="15831617"/>
              <a:ext cx="1008000" cy="404116"/>
            </a:xfrm>
            <a:prstGeom prst="rect">
              <a:avLst/>
            </a:prstGeom>
            <a:solidFill>
              <a:srgbClr val="FAE2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2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62D17C08-881B-A33E-ABF5-4A581C2C9606}"/>
                </a:ext>
              </a:extLst>
            </p:cNvPr>
            <p:cNvSpPr/>
            <p:nvPr/>
          </p:nvSpPr>
          <p:spPr>
            <a:xfrm>
              <a:off x="18532563" y="19790127"/>
              <a:ext cx="1008000" cy="382206"/>
            </a:xfrm>
            <a:prstGeom prst="rect">
              <a:avLst/>
            </a:prstGeom>
            <a:solidFill>
              <a:srgbClr val="C5B7D8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5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94C23261-F02E-7823-3043-78197A40E69F}"/>
                </a:ext>
              </a:extLst>
            </p:cNvPr>
            <p:cNvSpPr/>
            <p:nvPr/>
          </p:nvSpPr>
          <p:spPr>
            <a:xfrm>
              <a:off x="17375861" y="19550197"/>
              <a:ext cx="848759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椭圆 553">
              <a:extLst>
                <a:ext uri="{FF2B5EF4-FFF2-40B4-BE49-F238E27FC236}">
                  <a16:creationId xmlns:a16="http://schemas.microsoft.com/office/drawing/2014/main" id="{7D346448-2FB3-2778-D8C7-B25098C501FE}"/>
                </a:ext>
              </a:extLst>
            </p:cNvPr>
            <p:cNvSpPr/>
            <p:nvPr/>
          </p:nvSpPr>
          <p:spPr>
            <a:xfrm>
              <a:off x="17366242" y="15365625"/>
              <a:ext cx="836901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1" name="直接箭头连接符 560">
              <a:extLst>
                <a:ext uri="{FF2B5EF4-FFF2-40B4-BE49-F238E27FC236}">
                  <a16:creationId xmlns:a16="http://schemas.microsoft.com/office/drawing/2014/main" id="{AF8E1B23-4E48-04C3-8085-FD7C69506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62" y="17009806"/>
              <a:ext cx="0" cy="11913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94A7476C-F14E-4EBC-494C-D709CD2F2F64}"/>
                </a:ext>
              </a:extLst>
            </p:cNvPr>
            <p:cNvSpPr/>
            <p:nvPr/>
          </p:nvSpPr>
          <p:spPr>
            <a:xfrm>
              <a:off x="18536610" y="17325389"/>
              <a:ext cx="1065228" cy="407359"/>
            </a:xfrm>
            <a:prstGeom prst="rect">
              <a:avLst/>
            </a:prstGeom>
            <a:solidFill>
              <a:srgbClr val="FACCC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3" name="连接符: 肘形 562">
              <a:extLst>
                <a:ext uri="{FF2B5EF4-FFF2-40B4-BE49-F238E27FC236}">
                  <a16:creationId xmlns:a16="http://schemas.microsoft.com/office/drawing/2014/main" id="{1BE51BD4-EE33-2284-49D7-0B519A3AD384}"/>
                </a:ext>
              </a:extLst>
            </p:cNvPr>
            <p:cNvCxnSpPr>
              <a:cxnSpLocks/>
              <a:stCxn id="573" idx="1"/>
            </p:cNvCxnSpPr>
            <p:nvPr/>
          </p:nvCxnSpPr>
          <p:spPr>
            <a:xfrm rot="10800000" flipV="1">
              <a:off x="18285493" y="15232365"/>
              <a:ext cx="244337" cy="32686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组合 565">
              <a:extLst>
                <a:ext uri="{FF2B5EF4-FFF2-40B4-BE49-F238E27FC236}">
                  <a16:creationId xmlns:a16="http://schemas.microsoft.com/office/drawing/2014/main" id="{C33C121F-D580-22C9-E614-0CFA04DC9176}"/>
                </a:ext>
              </a:extLst>
            </p:cNvPr>
            <p:cNvGrpSpPr/>
            <p:nvPr/>
          </p:nvGrpSpPr>
          <p:grpSpPr>
            <a:xfrm>
              <a:off x="18290102" y="15569806"/>
              <a:ext cx="720000" cy="1440000"/>
              <a:chOff x="6854172" y="2073425"/>
              <a:chExt cx="720000" cy="1440000"/>
            </a:xfrm>
          </p:grpSpPr>
          <p:pic>
            <p:nvPicPr>
              <p:cNvPr id="567" name="图片 566">
                <a:extLst>
                  <a:ext uri="{FF2B5EF4-FFF2-40B4-BE49-F238E27FC236}">
                    <a16:creationId xmlns:a16="http://schemas.microsoft.com/office/drawing/2014/main" id="{AD6FCF77-1E90-4697-476E-1568395D9D9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4172" y="207342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68" name="椭圆 567">
                <a:extLst>
                  <a:ext uri="{FF2B5EF4-FFF2-40B4-BE49-F238E27FC236}">
                    <a16:creationId xmlns:a16="http://schemas.microsoft.com/office/drawing/2014/main" id="{9964C03E-BFF9-F7EC-6D91-18323ABD3176}"/>
                  </a:ext>
                </a:extLst>
              </p:cNvPr>
              <p:cNvSpPr/>
              <p:nvPr/>
            </p:nvSpPr>
            <p:spPr>
              <a:xfrm>
                <a:off x="7166864" y="2168299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9" name="组合 568">
              <a:extLst>
                <a:ext uri="{FF2B5EF4-FFF2-40B4-BE49-F238E27FC236}">
                  <a16:creationId xmlns:a16="http://schemas.microsoft.com/office/drawing/2014/main" id="{61AD3C0A-8ED0-7DF6-1D9A-B2DA04003E90}"/>
                </a:ext>
              </a:extLst>
            </p:cNvPr>
            <p:cNvGrpSpPr/>
            <p:nvPr/>
          </p:nvGrpSpPr>
          <p:grpSpPr>
            <a:xfrm>
              <a:off x="19084174" y="15564103"/>
              <a:ext cx="720000" cy="1440000"/>
              <a:chOff x="7471326" y="1693609"/>
              <a:chExt cx="720000" cy="1440000"/>
            </a:xfrm>
          </p:grpSpPr>
          <p:pic>
            <p:nvPicPr>
              <p:cNvPr id="571" name="图片 570">
                <a:extLst>
                  <a:ext uri="{FF2B5EF4-FFF2-40B4-BE49-F238E27FC236}">
                    <a16:creationId xmlns:a16="http://schemas.microsoft.com/office/drawing/2014/main" id="{7A0F75AE-6971-A15D-9044-10CE064118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1326" y="1693609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49C536D8-362F-FB92-8B01-079FED16FF92}"/>
                  </a:ext>
                </a:extLst>
              </p:cNvPr>
              <p:cNvSpPr/>
              <p:nvPr/>
            </p:nvSpPr>
            <p:spPr>
              <a:xfrm>
                <a:off x="7641590" y="172315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F4328348-EA08-606F-66AD-20BDB46E71B7}"/>
                </a:ext>
              </a:extLst>
            </p:cNvPr>
            <p:cNvSpPr/>
            <p:nvPr/>
          </p:nvSpPr>
          <p:spPr>
            <a:xfrm>
              <a:off x="18529829" y="15028686"/>
              <a:ext cx="1008000" cy="407359"/>
            </a:xfrm>
            <a:prstGeom prst="rect">
              <a:avLst/>
            </a:prstGeom>
            <a:solidFill>
              <a:srgbClr val="F5F5C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1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4" name="连接符: 肘形 573">
              <a:extLst>
                <a:ext uri="{FF2B5EF4-FFF2-40B4-BE49-F238E27FC236}">
                  <a16:creationId xmlns:a16="http://schemas.microsoft.com/office/drawing/2014/main" id="{9F26684D-F360-8AAF-6A0E-5C2F40BCBB3D}"/>
                </a:ext>
              </a:extLst>
            </p:cNvPr>
            <p:cNvCxnSpPr>
              <a:cxnSpLocks/>
              <a:stCxn id="573" idx="3"/>
            </p:cNvCxnSpPr>
            <p:nvPr/>
          </p:nvCxnSpPr>
          <p:spPr>
            <a:xfrm>
              <a:off x="19537829" y="15232366"/>
              <a:ext cx="266345" cy="32686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箭头连接符 574">
              <a:extLst>
                <a:ext uri="{FF2B5EF4-FFF2-40B4-BE49-F238E27FC236}">
                  <a16:creationId xmlns:a16="http://schemas.microsoft.com/office/drawing/2014/main" id="{2AE3449A-16B3-9D07-2540-350F553A54B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669" y="1939018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92AC483-5A32-24DF-4F0C-65F063BB44B5}"/>
                </a:ext>
              </a:extLst>
            </p:cNvPr>
            <p:cNvSpPr/>
            <p:nvPr/>
          </p:nvSpPr>
          <p:spPr>
            <a:xfrm>
              <a:off x="20135450" y="19201035"/>
              <a:ext cx="1008000" cy="361202"/>
            </a:xfrm>
            <a:prstGeom prst="rect">
              <a:avLst/>
            </a:prstGeom>
            <a:solidFill>
              <a:srgbClr val="9EBFE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6</a:t>
              </a:r>
            </a:p>
          </p:txBody>
        </p:sp>
        <p:cxnSp>
          <p:nvCxnSpPr>
            <p:cNvPr id="130" name="连接符: 肘形 129">
              <a:extLst>
                <a:ext uri="{FF2B5EF4-FFF2-40B4-BE49-F238E27FC236}">
                  <a16:creationId xmlns:a16="http://schemas.microsoft.com/office/drawing/2014/main" id="{66556287-E765-7D64-6814-E91C6BB71387}"/>
                </a:ext>
              </a:extLst>
            </p:cNvPr>
            <p:cNvCxnSpPr>
              <a:cxnSpLocks/>
              <a:stCxn id="548" idx="1"/>
            </p:cNvCxnSpPr>
            <p:nvPr/>
          </p:nvCxnSpPr>
          <p:spPr>
            <a:xfrm rot="10800000">
              <a:off x="18285485" y="19630142"/>
              <a:ext cx="247078" cy="35108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连接符: 肘形 131">
              <a:extLst>
                <a:ext uri="{FF2B5EF4-FFF2-40B4-BE49-F238E27FC236}">
                  <a16:creationId xmlns:a16="http://schemas.microsoft.com/office/drawing/2014/main" id="{C4F38E18-50DC-2F99-AB46-578B9F4D1E11}"/>
                </a:ext>
              </a:extLst>
            </p:cNvPr>
            <p:cNvCxnSpPr>
              <a:cxnSpLocks/>
              <a:stCxn id="548" idx="3"/>
            </p:cNvCxnSpPr>
            <p:nvPr/>
          </p:nvCxnSpPr>
          <p:spPr>
            <a:xfrm flipV="1">
              <a:off x="19540563" y="19630139"/>
              <a:ext cx="263611" cy="35109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1D5DD2F7-B7A2-951C-A737-6A514D50ED4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6524" y="15573677"/>
              <a:ext cx="720000" cy="1440000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2E55A195-92CF-BEB1-6AC3-A2FD10014EB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62555"/>
              <a:ext cx="720000" cy="1440000"/>
            </a:xfrm>
            <a:prstGeom prst="rect">
              <a:avLst/>
            </a:prstGeom>
          </p:spPr>
        </p:pic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682A4BCD-3813-0987-BCB2-B127B7934F48}"/>
                </a:ext>
              </a:extLst>
            </p:cNvPr>
            <p:cNvSpPr/>
            <p:nvPr/>
          </p:nvSpPr>
          <p:spPr>
            <a:xfrm>
              <a:off x="21682039" y="156075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9412C5E3-C5BE-6DEF-92EF-B86BB4215FB1}"/>
                </a:ext>
              </a:extLst>
            </p:cNvPr>
            <p:cNvSpPr/>
            <p:nvPr/>
          </p:nvSpPr>
          <p:spPr>
            <a:xfrm>
              <a:off x="21790789" y="18296499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3" name="文本框 212">
            <a:extLst>
              <a:ext uri="{FF2B5EF4-FFF2-40B4-BE49-F238E27FC236}">
                <a16:creationId xmlns:a16="http://schemas.microsoft.com/office/drawing/2014/main" id="{F021E5C0-5426-119B-F277-BDEB0F0D54F7}"/>
              </a:ext>
            </a:extLst>
          </p:cNvPr>
          <p:cNvSpPr txBox="1"/>
          <p:nvPr/>
        </p:nvSpPr>
        <p:spPr>
          <a:xfrm>
            <a:off x="-5700231" y="14952698"/>
            <a:ext cx="6148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capturing time of images make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more variable. Daytime: RGB modality. Nighttime: Infrared modality.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Short-term: Same clothes.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Long-term: Clothes changes.</a:t>
            </a: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F45B6F6-3D24-10DB-8BE3-01B0903935CB}"/>
              </a:ext>
            </a:extLst>
          </p:cNvPr>
          <p:cNvSpPr txBox="1"/>
          <p:nvPr/>
        </p:nvSpPr>
        <p:spPr>
          <a:xfrm>
            <a:off x="-5666841" y="19729804"/>
            <a:ext cx="13359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Attempted to address these problems separately.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Visible-Infrared Cross-Modality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Cloth-Changing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in one of specific tasks and incapable of retrieving targets at any time simultaneously.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09A55375-5518-4C1C-D41F-C3C95C6662B4}"/>
              </a:ext>
            </a:extLst>
          </p:cNvPr>
          <p:cNvSpPr txBox="1"/>
          <p:nvPr/>
        </p:nvSpPr>
        <p:spPr>
          <a:xfrm>
            <a:off x="-5666840" y="27686775"/>
            <a:ext cx="10857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a new task called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Anytime Person Re-identification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AT-</a:t>
            </a:r>
            <a:r>
              <a:rPr lang="en-US" altLang="zh-CN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aims to achieve effective retrieval in multiple scenarios based on variations in time.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168C72C-F8B2-CBF8-FF49-D8D43DEF4749}"/>
              </a:ext>
            </a:extLst>
          </p:cNvPr>
          <p:cNvSpPr txBox="1"/>
          <p:nvPr/>
        </p:nvSpPr>
        <p:spPr>
          <a:xfrm>
            <a:off x="-5763730" y="30325457"/>
            <a:ext cx="362695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non-overlapping scenarios based on variations in time. 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existing +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absent scenarios NT-ST, AD-ST, AD-LT.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generalization.</a:t>
            </a:r>
          </a:p>
        </p:txBody>
      </p:sp>
      <p:grpSp>
        <p:nvGrpSpPr>
          <p:cNvPr id="642" name="组合 641">
            <a:extLst>
              <a:ext uri="{FF2B5EF4-FFF2-40B4-BE49-F238E27FC236}">
                <a16:creationId xmlns:a16="http://schemas.microsoft.com/office/drawing/2014/main" id="{03CF5FB6-DDB8-C5AC-4D83-7510DF2E31EB}"/>
              </a:ext>
            </a:extLst>
          </p:cNvPr>
          <p:cNvGrpSpPr/>
          <p:nvPr/>
        </p:nvGrpSpPr>
        <p:grpSpPr>
          <a:xfrm>
            <a:off x="22418409" y="25443531"/>
            <a:ext cx="13516384" cy="5969226"/>
            <a:chOff x="55334" y="69967"/>
            <a:chExt cx="11862476" cy="4517898"/>
          </a:xfrm>
        </p:grpSpPr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115C201F-D094-5823-1024-B06C0B7333FD}"/>
                </a:ext>
              </a:extLst>
            </p:cNvPr>
            <p:cNvCxnSpPr>
              <a:cxnSpLocks/>
            </p:cNvCxnSpPr>
            <p:nvPr/>
          </p:nvCxnSpPr>
          <p:spPr>
            <a:xfrm>
              <a:off x="6747203" y="77937"/>
              <a:ext cx="0" cy="4374942"/>
            </a:xfrm>
            <a:prstGeom prst="line">
              <a:avLst/>
            </a:prstGeom>
            <a:ln w="1905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02B1950D-3EEB-1950-A384-615E6C886E8A}"/>
                </a:ext>
              </a:extLst>
            </p:cNvPr>
            <p:cNvSpPr/>
            <p:nvPr/>
          </p:nvSpPr>
          <p:spPr>
            <a:xfrm>
              <a:off x="5978983" y="2477066"/>
              <a:ext cx="153627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33BA1C85-B17C-9451-55AA-541A4748B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7974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4AF1BA63-C29F-9609-6D24-66E5C395EA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75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9CFDD792-3963-4432-12E5-09927F6FA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3377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868FE68F-BE88-B5F4-2B12-5DF47CEC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513" y="3454388"/>
              <a:ext cx="352425" cy="352425"/>
            </a:xfrm>
            <a:prstGeom prst="rect">
              <a:avLst/>
            </a:prstGeom>
          </p:spPr>
        </p:pic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38DE3529-7C2D-3344-F175-F3C90FE5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862" y="3454388"/>
              <a:ext cx="352425" cy="352425"/>
            </a:xfrm>
            <a:prstGeom prst="rect">
              <a:avLst/>
            </a:prstGeom>
          </p:spPr>
        </p:pic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2F725192-0B46-676E-08C0-951BE5F10500}"/>
                </a:ext>
              </a:extLst>
            </p:cNvPr>
            <p:cNvSpPr/>
            <p:nvPr/>
          </p:nvSpPr>
          <p:spPr>
            <a:xfrm>
              <a:off x="4393996" y="2885480"/>
              <a:ext cx="2102788" cy="280497"/>
            </a:xfrm>
            <a:prstGeom prst="roundRect">
              <a:avLst/>
            </a:pr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Projection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8276F9B1-C495-E4D7-C26D-B3497A1851D6}"/>
                </a:ext>
              </a:extLst>
            </p:cNvPr>
            <p:cNvCxnSpPr>
              <a:cxnSpLocks/>
            </p:cNvCxnSpPr>
            <p:nvPr/>
          </p:nvCxnSpPr>
          <p:spPr>
            <a:xfrm>
              <a:off x="4255579" y="3611243"/>
              <a:ext cx="244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B6AD4DD6-53BB-BC7E-14E6-0876F39F13C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flipH="1" flipV="1">
              <a:off x="6212071" y="3169072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B2993AB0-B2B0-3636-736C-FD5CB1E17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020" y="2747972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DB4001A3-0B8D-7089-B782-B5A8AF9F8F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690" y="2739572"/>
              <a:ext cx="0" cy="13904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B49A9AF3-5352-6B8E-83E6-6AB0D0D8CA7E}"/>
                </a:ext>
              </a:extLst>
            </p:cNvPr>
            <p:cNvSpPr txBox="1"/>
            <p:nvPr/>
          </p:nvSpPr>
          <p:spPr>
            <a:xfrm>
              <a:off x="5885487" y="2466260"/>
              <a:ext cx="349328" cy="232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矩形: 圆角 231">
              <a:extLst>
                <a:ext uri="{FF2B5EF4-FFF2-40B4-BE49-F238E27FC236}">
                  <a16:creationId xmlns:a16="http://schemas.microsoft.com/office/drawing/2014/main" id="{C3799935-3F8B-2948-3C59-B55A159A7BBC}"/>
                </a:ext>
              </a:extLst>
            </p:cNvPr>
            <p:cNvSpPr/>
            <p:nvPr/>
          </p:nvSpPr>
          <p:spPr>
            <a:xfrm>
              <a:off x="2584137" y="1922474"/>
              <a:ext cx="3954760" cy="342300"/>
            </a:xfrm>
            <a:prstGeom prst="roundRect">
              <a:avLst>
                <a:gd name="adj" fmla="val 2485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Transformer    Layer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矩形: 圆角 232">
              <a:extLst>
                <a:ext uri="{FF2B5EF4-FFF2-40B4-BE49-F238E27FC236}">
                  <a16:creationId xmlns:a16="http://schemas.microsoft.com/office/drawing/2014/main" id="{DA3ED68F-9D19-91E6-A1F4-DFBF010AE579}"/>
                </a:ext>
              </a:extLst>
            </p:cNvPr>
            <p:cNvSpPr/>
            <p:nvPr/>
          </p:nvSpPr>
          <p:spPr>
            <a:xfrm>
              <a:off x="2584136" y="1245311"/>
              <a:ext cx="3955011" cy="342300"/>
            </a:xfrm>
            <a:prstGeom prst="roundRect">
              <a:avLst>
                <a:gd name="adj" fmla="val 2485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Transformer    Layer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1C3E4586-A59D-0A14-F7D8-B09821CE47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1634" y="1593855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9F3123AF-8ACA-4695-4FD2-DFF112C334A7}"/>
                </a:ext>
              </a:extLst>
            </p:cNvPr>
            <p:cNvSpPr txBox="1"/>
            <p:nvPr/>
          </p:nvSpPr>
          <p:spPr>
            <a:xfrm rot="5400000">
              <a:off x="3371217" y="1593047"/>
              <a:ext cx="458707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36" name="矩形: 圆角 235">
              <a:extLst>
                <a:ext uri="{FF2B5EF4-FFF2-40B4-BE49-F238E27FC236}">
                  <a16:creationId xmlns:a16="http://schemas.microsoft.com/office/drawing/2014/main" id="{EE90D4B7-0A42-E0F7-033E-E7E343FB07C6}"/>
                </a:ext>
              </a:extLst>
            </p:cNvPr>
            <p:cNvSpPr/>
            <p:nvPr/>
          </p:nvSpPr>
          <p:spPr>
            <a:xfrm>
              <a:off x="2699029" y="173277"/>
              <a:ext cx="1436240" cy="457449"/>
            </a:xfrm>
            <a:prstGeom prst="roundRect">
              <a:avLst/>
            </a:prstGeom>
            <a:solidFill>
              <a:srgbClr val="F8ECFE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Scenario-Aware Identity Loss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44177AEB-CBBD-3D31-AAF1-26E4F8BB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973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8AC08554-4A47-9D14-0953-9586D1E0745F}"/>
                </a:ext>
              </a:extLst>
            </p:cNvPr>
            <p:cNvSpPr/>
            <p:nvPr/>
          </p:nvSpPr>
          <p:spPr>
            <a:xfrm>
              <a:off x="9094147" y="156581"/>
              <a:ext cx="2652105" cy="1705783"/>
            </a:xfrm>
            <a:prstGeom prst="roundRect">
              <a:avLst>
                <a:gd name="adj" fmla="val 1246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B76E07B3-D07F-F3E2-12C4-C79BA86748D7}"/>
                </a:ext>
              </a:extLst>
            </p:cNvPr>
            <p:cNvSpPr/>
            <p:nvPr/>
          </p:nvSpPr>
          <p:spPr>
            <a:xfrm>
              <a:off x="9939538" y="269711"/>
              <a:ext cx="736032" cy="25375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流程图: 汇总连接 240">
              <a:extLst>
                <a:ext uri="{FF2B5EF4-FFF2-40B4-BE49-F238E27FC236}">
                  <a16:creationId xmlns:a16="http://schemas.microsoft.com/office/drawing/2014/main" id="{7AABA947-7CCC-67FD-389B-322D1D804516}"/>
                </a:ext>
              </a:extLst>
            </p:cNvPr>
            <p:cNvSpPr/>
            <p:nvPr/>
          </p:nvSpPr>
          <p:spPr>
            <a:xfrm rot="2705619">
              <a:off x="10983127" y="1114832"/>
              <a:ext cx="173261" cy="173261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0EEFCFB4-5EF0-B84E-DD58-01DFDA34005D}"/>
                </a:ext>
              </a:extLst>
            </p:cNvPr>
            <p:cNvCxnSpPr>
              <a:cxnSpLocks/>
              <a:stCxn id="241" idx="7"/>
              <a:endCxn id="248" idx="2"/>
            </p:cNvCxnSpPr>
            <p:nvPr/>
          </p:nvCxnSpPr>
          <p:spPr>
            <a:xfrm>
              <a:off x="11156389" y="1201604"/>
              <a:ext cx="183743" cy="8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C4FA85F5-1A7E-DF9E-E5D9-E1EB2E6C7C09}"/>
                </a:ext>
              </a:extLst>
            </p:cNvPr>
            <p:cNvSpPr txBox="1"/>
            <p:nvPr/>
          </p:nvSpPr>
          <p:spPr>
            <a:xfrm rot="16200000">
              <a:off x="9473453" y="1030052"/>
              <a:ext cx="626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矩形: 圆角 244">
              <a:extLst>
                <a:ext uri="{FF2B5EF4-FFF2-40B4-BE49-F238E27FC236}">
                  <a16:creationId xmlns:a16="http://schemas.microsoft.com/office/drawing/2014/main" id="{3B2CD5EB-7218-62FF-3D51-09F84C0BE16A}"/>
                </a:ext>
              </a:extLst>
            </p:cNvPr>
            <p:cNvSpPr/>
            <p:nvPr/>
          </p:nvSpPr>
          <p:spPr>
            <a:xfrm rot="5400000">
              <a:off x="9230481" y="107005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BC926ED6-8FA7-78F5-ABCB-8D92B8457D4B}"/>
                </a:ext>
              </a:extLst>
            </p:cNvPr>
            <p:cNvSpPr/>
            <p:nvPr/>
          </p:nvSpPr>
          <p:spPr>
            <a:xfrm rot="5400000">
              <a:off x="9228335" y="1342334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矩形: 圆角 246">
              <a:extLst>
                <a:ext uri="{FF2B5EF4-FFF2-40B4-BE49-F238E27FC236}">
                  <a16:creationId xmlns:a16="http://schemas.microsoft.com/office/drawing/2014/main" id="{5C7EC30B-303F-E8AD-D72C-19986D7E109F}"/>
                </a:ext>
              </a:extLst>
            </p:cNvPr>
            <p:cNvSpPr/>
            <p:nvPr/>
          </p:nvSpPr>
          <p:spPr>
            <a:xfrm rot="5400000">
              <a:off x="9228808" y="79891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7D340159-E424-2F5A-D33A-44A4596CD77C}"/>
                </a:ext>
              </a:extLst>
            </p:cNvPr>
            <p:cNvSpPr/>
            <p:nvPr/>
          </p:nvSpPr>
          <p:spPr>
            <a:xfrm rot="5400000">
              <a:off x="11401614" y="107005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: 圆角 248">
              <a:extLst>
                <a:ext uri="{FF2B5EF4-FFF2-40B4-BE49-F238E27FC236}">
                  <a16:creationId xmlns:a16="http://schemas.microsoft.com/office/drawing/2014/main" id="{7A77A670-E914-2B76-94FA-C319942559E7}"/>
                </a:ext>
              </a:extLst>
            </p:cNvPr>
            <p:cNvSpPr/>
            <p:nvPr/>
          </p:nvSpPr>
          <p:spPr>
            <a:xfrm rot="5400000">
              <a:off x="11399468" y="1342334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82572B60-5D47-D2A6-96A7-ECA0339FAAF4}"/>
                </a:ext>
              </a:extLst>
            </p:cNvPr>
            <p:cNvSpPr/>
            <p:nvPr/>
          </p:nvSpPr>
          <p:spPr>
            <a:xfrm rot="5400000">
              <a:off x="11399941" y="79891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矩形: 圆角 250">
              <a:extLst>
                <a:ext uri="{FF2B5EF4-FFF2-40B4-BE49-F238E27FC236}">
                  <a16:creationId xmlns:a16="http://schemas.microsoft.com/office/drawing/2014/main" id="{490969F9-1DF2-DEB0-EEEA-4C15CF4E991F}"/>
                </a:ext>
              </a:extLst>
            </p:cNvPr>
            <p:cNvSpPr/>
            <p:nvPr/>
          </p:nvSpPr>
          <p:spPr>
            <a:xfrm>
              <a:off x="9917814" y="584429"/>
              <a:ext cx="810966" cy="1218273"/>
            </a:xfrm>
            <a:prstGeom prst="roundRect">
              <a:avLst>
                <a:gd name="adj" fmla="val 10102"/>
              </a:avLst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EC689E59-6005-1036-903C-8F2D0C237EC2}"/>
                </a:ext>
              </a:extLst>
            </p:cNvPr>
            <p:cNvSpPr txBox="1"/>
            <p:nvPr/>
          </p:nvSpPr>
          <p:spPr>
            <a:xfrm>
              <a:off x="10772107" y="115393"/>
              <a:ext cx="944686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sum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A6C9A3B3-3F8A-CB0F-11F2-03196B8CE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9334" y="3172514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C3BD8534-B100-6B2A-BDB1-7CC8687024ED}"/>
                </a:ext>
              </a:extLst>
            </p:cNvPr>
            <p:cNvSpPr txBox="1"/>
            <p:nvPr/>
          </p:nvSpPr>
          <p:spPr>
            <a:xfrm>
              <a:off x="5678569" y="3426918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55" name="矩形: 圆角 254">
              <a:extLst>
                <a:ext uri="{FF2B5EF4-FFF2-40B4-BE49-F238E27FC236}">
                  <a16:creationId xmlns:a16="http://schemas.microsoft.com/office/drawing/2014/main" id="{8FF047CE-40D0-6CFF-0D42-CE66A7383FE2}"/>
                </a:ext>
              </a:extLst>
            </p:cNvPr>
            <p:cNvSpPr/>
            <p:nvPr/>
          </p:nvSpPr>
          <p:spPr>
            <a:xfrm>
              <a:off x="2635505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48908D4B-20FE-4F81-0730-35D5FA69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8224" y="227334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3D040A40-96D2-23BC-E5D7-68F510ADB4FD}"/>
                </a:ext>
              </a:extLst>
            </p:cNvPr>
            <p:cNvSpPr/>
            <p:nvPr/>
          </p:nvSpPr>
          <p:spPr>
            <a:xfrm>
              <a:off x="2777321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60B73AF7-3840-0791-8D48-550B950EBD3F}"/>
                </a:ext>
              </a:extLst>
            </p:cNvPr>
            <p:cNvSpPr/>
            <p:nvPr/>
          </p:nvSpPr>
          <p:spPr>
            <a:xfrm>
              <a:off x="3015842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4E950EE8-DD0C-2271-64FE-5AEA973B9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8561" y="227334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矩形: 圆角 260">
              <a:extLst>
                <a:ext uri="{FF2B5EF4-FFF2-40B4-BE49-F238E27FC236}">
                  <a16:creationId xmlns:a16="http://schemas.microsoft.com/office/drawing/2014/main" id="{458E0308-06F7-46DE-657C-AF0249A95FED}"/>
                </a:ext>
              </a:extLst>
            </p:cNvPr>
            <p:cNvSpPr/>
            <p:nvPr/>
          </p:nvSpPr>
          <p:spPr>
            <a:xfrm>
              <a:off x="3157658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69B6C650-4C30-A6A1-59CD-DBF13381B449}"/>
                </a:ext>
              </a:extLst>
            </p:cNvPr>
            <p:cNvSpPr/>
            <p:nvPr/>
          </p:nvSpPr>
          <p:spPr>
            <a:xfrm>
              <a:off x="3782280" y="2480339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DA9229D6-2B3A-1026-400B-A6008170A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999" y="2273346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78F806B9-D398-5765-EA77-A15100844A99}"/>
                </a:ext>
              </a:extLst>
            </p:cNvPr>
            <p:cNvSpPr/>
            <p:nvPr/>
          </p:nvSpPr>
          <p:spPr>
            <a:xfrm>
              <a:off x="3924096" y="2480339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梯形 264">
              <a:extLst>
                <a:ext uri="{FF2B5EF4-FFF2-40B4-BE49-F238E27FC236}">
                  <a16:creationId xmlns:a16="http://schemas.microsoft.com/office/drawing/2014/main" id="{BB730B5E-3F67-9075-EE79-68B3DB7E44D8}"/>
                </a:ext>
              </a:extLst>
            </p:cNvPr>
            <p:cNvSpPr/>
            <p:nvPr/>
          </p:nvSpPr>
          <p:spPr>
            <a:xfrm>
              <a:off x="2699029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梯形 265">
              <a:extLst>
                <a:ext uri="{FF2B5EF4-FFF2-40B4-BE49-F238E27FC236}">
                  <a16:creationId xmlns:a16="http://schemas.microsoft.com/office/drawing/2014/main" id="{B3A32B15-44E4-0788-6CC2-A85B6063E638}"/>
                </a:ext>
              </a:extLst>
            </p:cNvPr>
            <p:cNvSpPr/>
            <p:nvPr/>
          </p:nvSpPr>
          <p:spPr>
            <a:xfrm>
              <a:off x="3080855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梯形 266">
              <a:extLst>
                <a:ext uri="{FF2B5EF4-FFF2-40B4-BE49-F238E27FC236}">
                  <a16:creationId xmlns:a16="http://schemas.microsoft.com/office/drawing/2014/main" id="{965FB78A-FDF6-96CE-2FEB-AE53295569BA}"/>
                </a:ext>
              </a:extLst>
            </p:cNvPr>
            <p:cNvSpPr/>
            <p:nvPr/>
          </p:nvSpPr>
          <p:spPr>
            <a:xfrm>
              <a:off x="3844507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8" name="直接箭头连接符 267">
              <a:extLst>
                <a:ext uri="{FF2B5EF4-FFF2-40B4-BE49-F238E27FC236}">
                  <a16:creationId xmlns:a16="http://schemas.microsoft.com/office/drawing/2014/main" id="{29159EB0-D4EA-A81F-B5A0-AA43BAD97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9799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E8A1B708-7658-5ECD-FAB7-A636133BF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3451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E33CBAD6-F75B-91E1-9014-59942ED55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8112" y="2843230"/>
              <a:ext cx="740487" cy="1539387"/>
              <a:chOff x="2071209" y="6264294"/>
              <a:chExt cx="740412" cy="1539237"/>
            </a:xfrm>
          </p:grpSpPr>
          <p:pic>
            <p:nvPicPr>
              <p:cNvPr id="271" name="图片 270">
                <a:extLst>
                  <a:ext uri="{FF2B5EF4-FFF2-40B4-BE49-F238E27FC236}">
                    <a16:creationId xmlns:a16="http://schemas.microsoft.com/office/drawing/2014/main" id="{CC84A71B-9503-8E2D-A7D5-FB95BACFC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1" y="6264294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5EC3F326-33F6-F11C-3B8F-61CFF72E6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6" y="6264294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3" name="图片 272">
                <a:extLst>
                  <a:ext uri="{FF2B5EF4-FFF2-40B4-BE49-F238E27FC236}">
                    <a16:creationId xmlns:a16="http://schemas.microsoft.com/office/drawing/2014/main" id="{B7696479-5783-4AAD-805F-13285BBF6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0" y="6659897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4" name="图片 273">
                <a:extLst>
                  <a:ext uri="{FF2B5EF4-FFF2-40B4-BE49-F238E27FC236}">
                    <a16:creationId xmlns:a16="http://schemas.microsoft.com/office/drawing/2014/main" id="{378AB5F0-E385-59E1-5B2E-1C7890AC6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6" y="6659897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5" name="图片 274">
                <a:extLst>
                  <a:ext uri="{FF2B5EF4-FFF2-40B4-BE49-F238E27FC236}">
                    <a16:creationId xmlns:a16="http://schemas.microsoft.com/office/drawing/2014/main" id="{4A1E2409-7E59-859D-E481-BA2BBA153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0" y="7055501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33FDBB13-4411-8A39-8563-28325EFB5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5" y="7055500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7" name="图片 276">
                <a:extLst>
                  <a:ext uri="{FF2B5EF4-FFF2-40B4-BE49-F238E27FC236}">
                    <a16:creationId xmlns:a16="http://schemas.microsoft.com/office/drawing/2014/main" id="{4527E9FB-8C7F-A9DA-1C15-AD5DE68A2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09" y="7451106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8" name="图片 277">
                <a:extLst>
                  <a:ext uri="{FF2B5EF4-FFF2-40B4-BE49-F238E27FC236}">
                    <a16:creationId xmlns:a16="http://schemas.microsoft.com/office/drawing/2014/main" id="{BAEDBC79-5FBA-0C8C-04E2-F5B1456F2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5" y="7451106"/>
                <a:ext cx="352425" cy="352425"/>
              </a:xfrm>
              <a:prstGeom prst="rect">
                <a:avLst/>
              </a:prstGeom>
            </p:spPr>
          </p:pic>
        </p:grp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96333B05-9A2B-B7EA-2445-A674FDA07AB5}"/>
                </a:ext>
              </a:extLst>
            </p:cNvPr>
            <p:cNvSpPr txBox="1"/>
            <p:nvPr/>
          </p:nvSpPr>
          <p:spPr>
            <a:xfrm>
              <a:off x="3350020" y="2424053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72E89967-FAA2-FD95-180D-B760E5376EA5}"/>
                </a:ext>
              </a:extLst>
            </p:cNvPr>
            <p:cNvSpPr txBox="1"/>
            <p:nvPr/>
          </p:nvSpPr>
          <p:spPr>
            <a:xfrm>
              <a:off x="3394598" y="734868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81" name="矩形: 圆角 280">
              <a:extLst>
                <a:ext uri="{FF2B5EF4-FFF2-40B4-BE49-F238E27FC236}">
                  <a16:creationId xmlns:a16="http://schemas.microsoft.com/office/drawing/2014/main" id="{CE9838ED-E862-768A-8EE0-87A66741C795}"/>
                </a:ext>
              </a:extLst>
            </p:cNvPr>
            <p:cNvSpPr/>
            <p:nvPr/>
          </p:nvSpPr>
          <p:spPr>
            <a:xfrm>
              <a:off x="4499850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5EA73B1F-1DB4-1DF8-4664-1E396BA87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569" y="2271654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028C09A3-9104-7B6A-0A7A-1AE1311F4742}"/>
                </a:ext>
              </a:extLst>
            </p:cNvPr>
            <p:cNvSpPr/>
            <p:nvPr/>
          </p:nvSpPr>
          <p:spPr>
            <a:xfrm>
              <a:off x="4641666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矩形: 圆角 283">
              <a:extLst>
                <a:ext uri="{FF2B5EF4-FFF2-40B4-BE49-F238E27FC236}">
                  <a16:creationId xmlns:a16="http://schemas.microsoft.com/office/drawing/2014/main" id="{BE0E02FF-C6D4-5B25-1463-49B97281E3DF}"/>
                </a:ext>
              </a:extLst>
            </p:cNvPr>
            <p:cNvSpPr/>
            <p:nvPr/>
          </p:nvSpPr>
          <p:spPr>
            <a:xfrm>
              <a:off x="4886537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5" name="直接箭头连接符 284">
              <a:extLst>
                <a:ext uri="{FF2B5EF4-FFF2-40B4-BE49-F238E27FC236}">
                  <a16:creationId xmlns:a16="http://schemas.microsoft.com/office/drawing/2014/main" id="{70D7EC95-0AE4-4A10-1511-0BF91896E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256" y="2271654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CDF37962-6497-2864-8BE6-8AA57E2A05B4}"/>
                </a:ext>
              </a:extLst>
            </p:cNvPr>
            <p:cNvSpPr/>
            <p:nvPr/>
          </p:nvSpPr>
          <p:spPr>
            <a:xfrm>
              <a:off x="5028353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65E32464-F112-EEF4-309A-69FF1DFF2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3514" y="227007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FBC5DB96-6E88-F401-6CA7-381A17196CB6}"/>
                </a:ext>
              </a:extLst>
            </p:cNvPr>
            <p:cNvSpPr/>
            <p:nvPr/>
          </p:nvSpPr>
          <p:spPr>
            <a:xfrm>
              <a:off x="6134729" y="247706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9" name="直接箭头连接符 288">
              <a:extLst>
                <a:ext uri="{FF2B5EF4-FFF2-40B4-BE49-F238E27FC236}">
                  <a16:creationId xmlns:a16="http://schemas.microsoft.com/office/drawing/2014/main" id="{EEC88AD0-C9A9-C77E-5E52-877136E11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150" y="1587611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>
              <a:extLst>
                <a:ext uri="{FF2B5EF4-FFF2-40B4-BE49-F238E27FC236}">
                  <a16:creationId xmlns:a16="http://schemas.microsoft.com/office/drawing/2014/main" id="{0C5B1CD2-0ABC-1784-0761-CE2873E44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688" y="1593855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F193B4AF-6BDA-774D-B0FF-B48CD46620E1}"/>
                </a:ext>
              </a:extLst>
            </p:cNvPr>
            <p:cNvSpPr txBox="1"/>
            <p:nvPr/>
          </p:nvSpPr>
          <p:spPr>
            <a:xfrm>
              <a:off x="5630406" y="2401147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829BF089-E111-1B6F-B9D4-15C76654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693" y="3453461"/>
              <a:ext cx="353438" cy="353437"/>
            </a:xfrm>
            <a:prstGeom prst="rect">
              <a:avLst/>
            </a:prstGeom>
          </p:spPr>
        </p:pic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15A3B131-34F0-EC7F-7DEF-E8EBFEE387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1743" y="3168145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>
              <a:extLst>
                <a:ext uri="{FF2B5EF4-FFF2-40B4-BE49-F238E27FC236}">
                  <a16:creationId xmlns:a16="http://schemas.microsoft.com/office/drawing/2014/main" id="{440D0404-ACB1-DD94-C277-3BD7D0A3C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688" y="2746518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B19D38CA-C332-E679-D1BB-812147B4FD7E}"/>
                </a:ext>
              </a:extLst>
            </p:cNvPr>
            <p:cNvGrpSpPr/>
            <p:nvPr/>
          </p:nvGrpSpPr>
          <p:grpSpPr>
            <a:xfrm>
              <a:off x="6902898" y="152365"/>
              <a:ext cx="1969786" cy="3745104"/>
              <a:chOff x="7711420" y="453065"/>
              <a:chExt cx="1969786" cy="3830332"/>
            </a:xfrm>
          </p:grpSpPr>
          <p:sp>
            <p:nvSpPr>
              <p:cNvPr id="296" name="矩形: 圆角 295">
                <a:extLst>
                  <a:ext uri="{FF2B5EF4-FFF2-40B4-BE49-F238E27FC236}">
                    <a16:creationId xmlns:a16="http://schemas.microsoft.com/office/drawing/2014/main" id="{BFEFF29C-BF6C-B8EF-2338-32C2F3BFF940}"/>
                  </a:ext>
                </a:extLst>
              </p:cNvPr>
              <p:cNvSpPr/>
              <p:nvPr/>
            </p:nvSpPr>
            <p:spPr>
              <a:xfrm>
                <a:off x="7711420" y="453065"/>
                <a:ext cx="1969786" cy="3830332"/>
              </a:xfrm>
              <a:prstGeom prst="roundRect">
                <a:avLst>
                  <a:gd name="adj" fmla="val 1035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7" name="直接箭头连接符 296">
                <a:extLst>
                  <a:ext uri="{FF2B5EF4-FFF2-40B4-BE49-F238E27FC236}">
                    <a16:creationId xmlns:a16="http://schemas.microsoft.com/office/drawing/2014/main" id="{5194E956-007A-FC38-E0FC-3AE372078F56}"/>
                  </a:ext>
                </a:extLst>
              </p:cNvPr>
              <p:cNvCxnSpPr>
                <a:cxnSpLocks/>
                <a:stCxn id="302" idx="2"/>
              </p:cNvCxnSpPr>
              <p:nvPr/>
            </p:nvCxnSpPr>
            <p:spPr>
              <a:xfrm flipH="1" flipV="1">
                <a:off x="8762491" y="2333554"/>
                <a:ext cx="8307" cy="919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18B90299-AAA3-E8B3-1828-682B8D796CC1}"/>
                  </a:ext>
                </a:extLst>
              </p:cNvPr>
              <p:cNvCxnSpPr>
                <a:cxnSpLocks/>
                <a:stCxn id="302" idx="2"/>
              </p:cNvCxnSpPr>
              <p:nvPr/>
            </p:nvCxnSpPr>
            <p:spPr>
              <a:xfrm flipH="1" flipV="1">
                <a:off x="8764522" y="2782046"/>
                <a:ext cx="6276" cy="4714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7588FAE9-7217-A8BC-783E-5818908CD1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9695" y="3260606"/>
                <a:ext cx="0" cy="746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矩形: 圆角 299">
                <a:extLst>
                  <a:ext uri="{FF2B5EF4-FFF2-40B4-BE49-F238E27FC236}">
                    <a16:creationId xmlns:a16="http://schemas.microsoft.com/office/drawing/2014/main" id="{ED8F050B-8851-9285-5E6D-FEBE6C53B428}"/>
                  </a:ext>
                </a:extLst>
              </p:cNvPr>
              <p:cNvSpPr/>
              <p:nvPr/>
            </p:nvSpPr>
            <p:spPr>
              <a:xfrm>
                <a:off x="8124450" y="3443740"/>
                <a:ext cx="1293023" cy="28729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71AD38E5-C48F-1A8A-8400-4254CE2D9744}"/>
                  </a:ext>
                </a:extLst>
              </p:cNvPr>
              <p:cNvSpPr/>
              <p:nvPr/>
            </p:nvSpPr>
            <p:spPr>
              <a:xfrm>
                <a:off x="8130181" y="2056278"/>
                <a:ext cx="1305525" cy="27727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2C44EB08-062F-735F-F9EF-BE32C9ED6974}"/>
                  </a:ext>
                </a:extLst>
              </p:cNvPr>
              <p:cNvSpPr/>
              <p:nvPr/>
            </p:nvSpPr>
            <p:spPr>
              <a:xfrm>
                <a:off x="8124286" y="2949417"/>
                <a:ext cx="1293024" cy="3041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Self-Attention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矩形: 圆角 302">
                <a:extLst>
                  <a:ext uri="{FF2B5EF4-FFF2-40B4-BE49-F238E27FC236}">
                    <a16:creationId xmlns:a16="http://schemas.microsoft.com/office/drawing/2014/main" id="{C98A1D97-7A0D-31EE-0A32-A68A88F3EB07}"/>
                  </a:ext>
                </a:extLst>
              </p:cNvPr>
              <p:cNvSpPr/>
              <p:nvPr/>
            </p:nvSpPr>
            <p:spPr>
              <a:xfrm>
                <a:off x="7942426" y="1428146"/>
                <a:ext cx="733918" cy="3041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流程图: 汇总连接 303">
                <a:extLst>
                  <a:ext uri="{FF2B5EF4-FFF2-40B4-BE49-F238E27FC236}">
                    <a16:creationId xmlns:a16="http://schemas.microsoft.com/office/drawing/2014/main" id="{0C0F4B3B-1834-16C7-6A77-83351A2B4506}"/>
                  </a:ext>
                </a:extLst>
              </p:cNvPr>
              <p:cNvSpPr/>
              <p:nvPr/>
            </p:nvSpPr>
            <p:spPr>
              <a:xfrm rot="18905619">
                <a:off x="8678169" y="2620157"/>
                <a:ext cx="173261" cy="170392"/>
              </a:xfrm>
              <a:prstGeom prst="flowChartSummingJunction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05" name="流程图: 汇总连接 304">
                <a:extLst>
                  <a:ext uri="{FF2B5EF4-FFF2-40B4-BE49-F238E27FC236}">
                    <a16:creationId xmlns:a16="http://schemas.microsoft.com/office/drawing/2014/main" id="{E3018D4F-CA90-76A2-AB1E-70E606D932ED}"/>
                  </a:ext>
                </a:extLst>
              </p:cNvPr>
              <p:cNvSpPr/>
              <p:nvPr/>
            </p:nvSpPr>
            <p:spPr>
              <a:xfrm rot="18905619">
                <a:off x="8677886" y="942205"/>
                <a:ext cx="173261" cy="170392"/>
              </a:xfrm>
              <a:prstGeom prst="flowChartSummingJunction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62BD40D0-7B9E-816F-06DA-10F15B01B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4239" y="751612"/>
                <a:ext cx="0" cy="1963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" name="矩形: 圆角 306">
                <a:extLst>
                  <a:ext uri="{FF2B5EF4-FFF2-40B4-BE49-F238E27FC236}">
                    <a16:creationId xmlns:a16="http://schemas.microsoft.com/office/drawing/2014/main" id="{04FEAFB3-A4FD-D36E-8D0B-CF6B6CA19C8F}"/>
                  </a:ext>
                </a:extLst>
              </p:cNvPr>
              <p:cNvSpPr/>
              <p:nvPr/>
            </p:nvSpPr>
            <p:spPr>
              <a:xfrm>
                <a:off x="8820440" y="1429211"/>
                <a:ext cx="753103" cy="304126"/>
              </a:xfrm>
              <a:prstGeom prst="roundRect">
                <a:avLst/>
              </a:prstGeom>
              <a:solidFill>
                <a:srgbClr val="FFF2CC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MoAE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8" name="连接符: 肘形 307">
                <a:extLst>
                  <a:ext uri="{FF2B5EF4-FFF2-40B4-BE49-F238E27FC236}">
                    <a16:creationId xmlns:a16="http://schemas.microsoft.com/office/drawing/2014/main" id="{37D56B43-0B9D-98D4-699A-34711F80BDEC}"/>
                  </a:ext>
                </a:extLst>
              </p:cNvPr>
              <p:cNvCxnSpPr>
                <a:cxnSpLocks/>
                <a:stCxn id="300" idx="2"/>
                <a:endCxn id="304" idx="1"/>
              </p:cNvCxnSpPr>
              <p:nvPr/>
            </p:nvCxnSpPr>
            <p:spPr>
              <a:xfrm rot="5400000" flipH="1">
                <a:off x="8211653" y="3171728"/>
                <a:ext cx="1025823" cy="92794"/>
              </a:xfrm>
              <a:prstGeom prst="bentConnector5">
                <a:avLst>
                  <a:gd name="adj1" fmla="val -13150"/>
                  <a:gd name="adj2" fmla="val 986866"/>
                  <a:gd name="adj3" fmla="val 1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连接符: 肘形 308">
                <a:extLst>
                  <a:ext uri="{FF2B5EF4-FFF2-40B4-BE49-F238E27FC236}">
                    <a16:creationId xmlns:a16="http://schemas.microsoft.com/office/drawing/2014/main" id="{6D83CFB9-2F3E-FBFE-6458-32BBC743D117}"/>
                  </a:ext>
                </a:extLst>
              </p:cNvPr>
              <p:cNvCxnSpPr>
                <a:cxnSpLocks/>
                <a:stCxn id="304" idx="7"/>
                <a:endCxn id="305" idx="1"/>
              </p:cNvCxnSpPr>
              <p:nvPr/>
            </p:nvCxnSpPr>
            <p:spPr>
              <a:xfrm rot="16200000" flipV="1">
                <a:off x="7924967" y="1780181"/>
                <a:ext cx="1592894" cy="87056"/>
              </a:xfrm>
              <a:prstGeom prst="bentConnector5">
                <a:avLst>
                  <a:gd name="adj1" fmla="val 6156"/>
                  <a:gd name="adj2" fmla="val 1044592"/>
                  <a:gd name="adj3" fmla="val 100196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连接符: 肘形 310">
                <a:extLst>
                  <a:ext uri="{FF2B5EF4-FFF2-40B4-BE49-F238E27FC236}">
                    <a16:creationId xmlns:a16="http://schemas.microsoft.com/office/drawing/2014/main" id="{32978070-1731-E6DA-EED8-F0AEA175CAE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50644" y="1658197"/>
                <a:ext cx="324006" cy="472156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连接符: 肘形 311">
                <a:extLst>
                  <a:ext uri="{FF2B5EF4-FFF2-40B4-BE49-F238E27FC236}">
                    <a16:creationId xmlns:a16="http://schemas.microsoft.com/office/drawing/2014/main" id="{4AB963DF-BA87-050E-5A7D-8683E45568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49472" y="1042877"/>
                <a:ext cx="315548" cy="454990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连接符: 肘形 312">
                <a:extLst>
                  <a:ext uri="{FF2B5EF4-FFF2-40B4-BE49-F238E27FC236}">
                    <a16:creationId xmlns:a16="http://schemas.microsoft.com/office/drawing/2014/main" id="{41E751E0-5BB1-148A-08C7-4C00AE2516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55187" y="1054596"/>
                <a:ext cx="316613" cy="432617"/>
              </a:xfrm>
              <a:prstGeom prst="bentConnector3">
                <a:avLst/>
              </a:prstGeom>
              <a:ln w="1905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连接符: 肘形 313">
                <a:extLst>
                  <a:ext uri="{FF2B5EF4-FFF2-40B4-BE49-F238E27FC236}">
                    <a16:creationId xmlns:a16="http://schemas.microsoft.com/office/drawing/2014/main" id="{9914ACAB-E684-0735-5876-CFADE6EFA3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846095" y="1686609"/>
                <a:ext cx="322941" cy="415451"/>
              </a:xfrm>
              <a:prstGeom prst="bentConnector3">
                <a:avLst>
                  <a:gd name="adj1" fmla="val 50645"/>
                </a:avLst>
              </a:prstGeom>
              <a:ln w="1905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6C1EE837-9B40-311B-AA70-2E75C7FDCEBE}"/>
                  </a:ext>
                </a:extLst>
              </p:cNvPr>
              <p:cNvSpPr/>
              <p:nvPr/>
            </p:nvSpPr>
            <p:spPr>
              <a:xfrm>
                <a:off x="8296639" y="396212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: 圆角 315">
                <a:extLst>
                  <a:ext uri="{FF2B5EF4-FFF2-40B4-BE49-F238E27FC236}">
                    <a16:creationId xmlns:a16="http://schemas.microsoft.com/office/drawing/2014/main" id="{A879C2D6-3C89-07BA-FB30-AB96FE16E7A4}"/>
                  </a:ext>
                </a:extLst>
              </p:cNvPr>
              <p:cNvSpPr/>
              <p:nvPr/>
            </p:nvSpPr>
            <p:spPr>
              <a:xfrm>
                <a:off x="8536016" y="396212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矩形: 圆角 316">
                <a:extLst>
                  <a:ext uri="{FF2B5EF4-FFF2-40B4-BE49-F238E27FC236}">
                    <a16:creationId xmlns:a16="http://schemas.microsoft.com/office/drawing/2014/main" id="{21D77932-A374-256F-4A21-227A420C5177}"/>
                  </a:ext>
                </a:extLst>
              </p:cNvPr>
              <p:cNvSpPr/>
              <p:nvPr/>
            </p:nvSpPr>
            <p:spPr>
              <a:xfrm>
                <a:off x="8052528" y="3967360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: 圆角 317">
                <a:extLst>
                  <a:ext uri="{FF2B5EF4-FFF2-40B4-BE49-F238E27FC236}">
                    <a16:creationId xmlns:a16="http://schemas.microsoft.com/office/drawing/2014/main" id="{59304A6C-1B66-5ED0-C5DE-F43674AC4C89}"/>
                  </a:ext>
                </a:extLst>
              </p:cNvPr>
              <p:cNvSpPr/>
              <p:nvPr/>
            </p:nvSpPr>
            <p:spPr>
              <a:xfrm>
                <a:off x="8883736" y="395829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矩形: 圆角 318">
                <a:extLst>
                  <a:ext uri="{FF2B5EF4-FFF2-40B4-BE49-F238E27FC236}">
                    <a16:creationId xmlns:a16="http://schemas.microsoft.com/office/drawing/2014/main" id="{8F6DD772-E9DF-C55B-9C92-74F717489C6E}"/>
                  </a:ext>
                </a:extLst>
              </p:cNvPr>
              <p:cNvSpPr/>
              <p:nvPr/>
            </p:nvSpPr>
            <p:spPr>
              <a:xfrm>
                <a:off x="9130582" y="3954427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矩形: 圆角 319">
                <a:extLst>
                  <a:ext uri="{FF2B5EF4-FFF2-40B4-BE49-F238E27FC236}">
                    <a16:creationId xmlns:a16="http://schemas.microsoft.com/office/drawing/2014/main" id="{E0307920-FC2B-043D-2FE9-3FEA9A4A3838}"/>
                  </a:ext>
                </a:extLst>
              </p:cNvPr>
              <p:cNvSpPr/>
              <p:nvPr/>
            </p:nvSpPr>
            <p:spPr>
              <a:xfrm>
                <a:off x="9382620" y="3954221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矩形: 圆角 320">
                <a:extLst>
                  <a:ext uri="{FF2B5EF4-FFF2-40B4-BE49-F238E27FC236}">
                    <a16:creationId xmlns:a16="http://schemas.microsoft.com/office/drawing/2014/main" id="{5FC8FD81-2FF7-4851-8B68-5706C00DAF00}"/>
                  </a:ext>
                </a:extLst>
              </p:cNvPr>
              <p:cNvSpPr/>
              <p:nvPr/>
            </p:nvSpPr>
            <p:spPr>
              <a:xfrm>
                <a:off x="8279534" y="571878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ED5E6CDE-7C05-5D91-84BA-9C556CA7FD11}"/>
                  </a:ext>
                </a:extLst>
              </p:cNvPr>
              <p:cNvSpPr/>
              <p:nvPr/>
            </p:nvSpPr>
            <p:spPr>
              <a:xfrm>
                <a:off x="8518911" y="571878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矩形: 圆角 322">
                <a:extLst>
                  <a:ext uri="{FF2B5EF4-FFF2-40B4-BE49-F238E27FC236}">
                    <a16:creationId xmlns:a16="http://schemas.microsoft.com/office/drawing/2014/main" id="{114608BE-4563-CDBE-77E5-0DFE172FD5A8}"/>
                  </a:ext>
                </a:extLst>
              </p:cNvPr>
              <p:cNvSpPr/>
              <p:nvPr/>
            </p:nvSpPr>
            <p:spPr>
              <a:xfrm>
                <a:off x="8035423" y="577113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: 圆角 323">
                <a:extLst>
                  <a:ext uri="{FF2B5EF4-FFF2-40B4-BE49-F238E27FC236}">
                    <a16:creationId xmlns:a16="http://schemas.microsoft.com/office/drawing/2014/main" id="{58BF123E-1A76-3F10-43A6-EAD92FE14289}"/>
                  </a:ext>
                </a:extLst>
              </p:cNvPr>
              <p:cNvSpPr/>
              <p:nvPr/>
            </p:nvSpPr>
            <p:spPr>
              <a:xfrm>
                <a:off x="8866631" y="568049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矩形: 圆角 324">
                <a:extLst>
                  <a:ext uri="{FF2B5EF4-FFF2-40B4-BE49-F238E27FC236}">
                    <a16:creationId xmlns:a16="http://schemas.microsoft.com/office/drawing/2014/main" id="{6DAE172E-B085-073B-8E78-774FC277006D}"/>
                  </a:ext>
                </a:extLst>
              </p:cNvPr>
              <p:cNvSpPr/>
              <p:nvPr/>
            </p:nvSpPr>
            <p:spPr>
              <a:xfrm>
                <a:off x="9113477" y="564180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矩形: 圆角 325">
                <a:extLst>
                  <a:ext uri="{FF2B5EF4-FFF2-40B4-BE49-F238E27FC236}">
                    <a16:creationId xmlns:a16="http://schemas.microsoft.com/office/drawing/2014/main" id="{3AA3C8CD-620B-A2F9-DEA5-0BAAAAD84CC6}"/>
                  </a:ext>
                </a:extLst>
              </p:cNvPr>
              <p:cNvSpPr/>
              <p:nvPr/>
            </p:nvSpPr>
            <p:spPr>
              <a:xfrm>
                <a:off x="9365515" y="563974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7" name="矩形: 圆角 326">
              <a:extLst>
                <a:ext uri="{FF2B5EF4-FFF2-40B4-BE49-F238E27FC236}">
                  <a16:creationId xmlns:a16="http://schemas.microsoft.com/office/drawing/2014/main" id="{CB0B7CE5-B206-2FBD-9B1C-D7C7371DB8CB}"/>
                </a:ext>
              </a:extLst>
            </p:cNvPr>
            <p:cNvSpPr/>
            <p:nvPr/>
          </p:nvSpPr>
          <p:spPr>
            <a:xfrm>
              <a:off x="5498784" y="68825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8AC6ED54-24A7-5DD0-D2AF-CFD42706DF06}"/>
                </a:ext>
              </a:extLst>
            </p:cNvPr>
            <p:cNvSpPr/>
            <p:nvPr/>
          </p:nvSpPr>
          <p:spPr>
            <a:xfrm>
              <a:off x="4501792" y="68825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文本框 328">
              <a:extLst>
                <a:ext uri="{FF2B5EF4-FFF2-40B4-BE49-F238E27FC236}">
                  <a16:creationId xmlns:a16="http://schemas.microsoft.com/office/drawing/2014/main" id="{0DD8B418-BC57-08D4-46BD-697B12A531AC}"/>
                </a:ext>
              </a:extLst>
            </p:cNvPr>
            <p:cNvSpPr txBox="1"/>
            <p:nvPr/>
          </p:nvSpPr>
          <p:spPr>
            <a:xfrm>
              <a:off x="5588793" y="580527"/>
              <a:ext cx="1000517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29ADA4F9-9B0D-236F-F2F3-D6B68DEC49A2}"/>
                </a:ext>
              </a:extLst>
            </p:cNvPr>
            <p:cNvSpPr txBox="1"/>
            <p:nvPr/>
          </p:nvSpPr>
          <p:spPr>
            <a:xfrm>
              <a:off x="4581509" y="580526"/>
              <a:ext cx="980516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CLS Token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07CD83AB-7B01-CC55-E210-E100C1C32CFF}"/>
                </a:ext>
              </a:extLst>
            </p:cNvPr>
            <p:cNvSpPr txBox="1"/>
            <p:nvPr/>
          </p:nvSpPr>
          <p:spPr>
            <a:xfrm>
              <a:off x="5665973" y="117072"/>
              <a:ext cx="836265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 Head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矩形: 圆角 332">
              <a:extLst>
                <a:ext uri="{FF2B5EF4-FFF2-40B4-BE49-F238E27FC236}">
                  <a16:creationId xmlns:a16="http://schemas.microsoft.com/office/drawing/2014/main" id="{D10176B6-F585-EFD0-B379-0FBC67F3A5A9}"/>
                </a:ext>
              </a:extLst>
            </p:cNvPr>
            <p:cNvSpPr/>
            <p:nvPr/>
          </p:nvSpPr>
          <p:spPr>
            <a:xfrm>
              <a:off x="4505848" y="238212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B17BD0F9-5CFB-D411-8DB2-EECC7FCDA1D3}"/>
                </a:ext>
              </a:extLst>
            </p:cNvPr>
            <p:cNvSpPr txBox="1"/>
            <p:nvPr/>
          </p:nvSpPr>
          <p:spPr>
            <a:xfrm>
              <a:off x="4664347" y="138142"/>
              <a:ext cx="662124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Token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A2061DE7-F5E6-1943-3582-27388F744CBF}"/>
                </a:ext>
              </a:extLst>
            </p:cNvPr>
            <p:cNvSpPr/>
            <p:nvPr/>
          </p:nvSpPr>
          <p:spPr>
            <a:xfrm>
              <a:off x="4373119" y="135431"/>
              <a:ext cx="2180713" cy="9438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6" name="梯形 335">
              <a:extLst>
                <a:ext uri="{FF2B5EF4-FFF2-40B4-BE49-F238E27FC236}">
                  <a16:creationId xmlns:a16="http://schemas.microsoft.com/office/drawing/2014/main" id="{34080A6E-580C-1D2B-73EE-200261039887}"/>
                </a:ext>
              </a:extLst>
            </p:cNvPr>
            <p:cNvSpPr/>
            <p:nvPr/>
          </p:nvSpPr>
          <p:spPr>
            <a:xfrm>
              <a:off x="5406067" y="289661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B875F574-C681-7E95-4BCB-EAFE5FE4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802" y="3450255"/>
              <a:ext cx="353438" cy="353437"/>
            </a:xfrm>
            <a:prstGeom prst="rect">
              <a:avLst/>
            </a:prstGeom>
          </p:spPr>
        </p:pic>
        <p:sp>
          <p:nvSpPr>
            <p:cNvPr id="338" name="矩形: 圆角 337">
              <a:extLst>
                <a:ext uri="{FF2B5EF4-FFF2-40B4-BE49-F238E27FC236}">
                  <a16:creationId xmlns:a16="http://schemas.microsoft.com/office/drawing/2014/main" id="{29997468-06A4-D684-055E-88ADECFE230E}"/>
                </a:ext>
              </a:extLst>
            </p:cNvPr>
            <p:cNvSpPr/>
            <p:nvPr/>
          </p:nvSpPr>
          <p:spPr>
            <a:xfrm>
              <a:off x="5296190" y="247240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9" name="直接箭头连接符 338">
              <a:extLst>
                <a:ext uri="{FF2B5EF4-FFF2-40B4-BE49-F238E27FC236}">
                  <a16:creationId xmlns:a16="http://schemas.microsoft.com/office/drawing/2014/main" id="{CD33C8F5-42F0-CCC0-CAFD-7D8160370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909" y="2265408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矩形: 圆角 339">
              <a:extLst>
                <a:ext uri="{FF2B5EF4-FFF2-40B4-BE49-F238E27FC236}">
                  <a16:creationId xmlns:a16="http://schemas.microsoft.com/office/drawing/2014/main" id="{4AF46BC4-A032-C478-2BA7-4E829B875F1E}"/>
                </a:ext>
              </a:extLst>
            </p:cNvPr>
            <p:cNvSpPr/>
            <p:nvPr/>
          </p:nvSpPr>
          <p:spPr>
            <a:xfrm>
              <a:off x="5438006" y="247240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C673EDFB-CCD6-859E-46E5-4E5101D5A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341" y="1587609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5FB0CBF4-5D61-1BDB-3EBE-206465CB74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1396" y="3161899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D2873AB6-E0D4-4F88-DA3F-43D4D4D83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341" y="2740272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箭头: 右 343">
              <a:extLst>
                <a:ext uri="{FF2B5EF4-FFF2-40B4-BE49-F238E27FC236}">
                  <a16:creationId xmlns:a16="http://schemas.microsoft.com/office/drawing/2014/main" id="{8B2318B7-8741-3075-3FE0-9F0AC6C7E1E6}"/>
                </a:ext>
              </a:extLst>
            </p:cNvPr>
            <p:cNvSpPr/>
            <p:nvPr/>
          </p:nvSpPr>
          <p:spPr>
            <a:xfrm rot="10800000">
              <a:off x="6551782" y="1308331"/>
              <a:ext cx="361701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6E3C8F7A-6D36-F5E8-7547-5CB8E9BDEEA0}"/>
                </a:ext>
              </a:extLst>
            </p:cNvPr>
            <p:cNvCxnSpPr>
              <a:cxnSpLocks/>
            </p:cNvCxnSpPr>
            <p:nvPr/>
          </p:nvCxnSpPr>
          <p:spPr>
            <a:xfrm>
              <a:off x="2389385" y="69967"/>
              <a:ext cx="0" cy="4374942"/>
            </a:xfrm>
            <a:prstGeom prst="line">
              <a:avLst/>
            </a:prstGeom>
            <a:ln w="1905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矩形: 剪去对角 345">
              <a:extLst>
                <a:ext uri="{FF2B5EF4-FFF2-40B4-BE49-F238E27FC236}">
                  <a16:creationId xmlns:a16="http://schemas.microsoft.com/office/drawing/2014/main" id="{452DFBC2-C16A-644C-03C3-62C812C5B786}"/>
                </a:ext>
              </a:extLst>
            </p:cNvPr>
            <p:cNvSpPr/>
            <p:nvPr/>
          </p:nvSpPr>
          <p:spPr>
            <a:xfrm rot="10800000">
              <a:off x="84839" y="71437"/>
              <a:ext cx="11832971" cy="4374942"/>
            </a:xfrm>
            <a:prstGeom prst="snip2DiagRect">
              <a:avLst>
                <a:gd name="adj1" fmla="val 0"/>
                <a:gd name="adj2" fmla="val 0"/>
              </a:avLst>
            </a:prstGeom>
            <a:noFill/>
            <a:ln w="1905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7" name="直接箭头连接符 346">
              <a:extLst>
                <a:ext uri="{FF2B5EF4-FFF2-40B4-BE49-F238E27FC236}">
                  <a16:creationId xmlns:a16="http://schemas.microsoft.com/office/drawing/2014/main" id="{C2AFF378-73C3-CF2B-6C6D-2D927B32298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4" y="2511989"/>
              <a:ext cx="18110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箭头连接符 347">
              <a:extLst>
                <a:ext uri="{FF2B5EF4-FFF2-40B4-BE49-F238E27FC236}">
                  <a16:creationId xmlns:a16="http://schemas.microsoft.com/office/drawing/2014/main" id="{D54523B7-D5A6-5706-BFFB-3ACA29BD9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667" y="887519"/>
              <a:ext cx="0" cy="1818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D982BA24-8625-A30D-760C-46F11E754C94}"/>
                </a:ext>
              </a:extLst>
            </p:cNvPr>
            <p:cNvSpPr/>
            <p:nvPr/>
          </p:nvSpPr>
          <p:spPr>
            <a:xfrm>
              <a:off x="645470" y="1185706"/>
              <a:ext cx="1306972" cy="1306973"/>
            </a:xfrm>
            <a:prstGeom prst="rect">
              <a:avLst/>
            </a:prstGeom>
            <a:gradFill flip="none" rotWithShape="1">
              <a:gsLst>
                <a:gs pos="100000">
                  <a:srgbClr val="870102">
                    <a:lumMod val="100000"/>
                  </a:srgbClr>
                </a:gs>
                <a:gs pos="78000">
                  <a:srgbClr val="E10001"/>
                </a:gs>
                <a:gs pos="36000">
                  <a:srgbClr val="02BDFE"/>
                </a:gs>
                <a:gs pos="0">
                  <a:srgbClr val="0013F7"/>
                </a:gs>
                <a:gs pos="44000">
                  <a:srgbClr val="2DFFD2"/>
                </a:gs>
                <a:gs pos="56000">
                  <a:srgbClr val="8DFF73"/>
                </a:gs>
                <a:gs pos="66000">
                  <a:srgbClr val="FFF102"/>
                </a:gs>
                <a:gs pos="70000">
                  <a:srgbClr val="FFB001"/>
                </a:gs>
                <a:gs pos="74000">
                  <a:srgbClr val="FF480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文本框 349">
              <a:extLst>
                <a:ext uri="{FF2B5EF4-FFF2-40B4-BE49-F238E27FC236}">
                  <a16:creationId xmlns:a16="http://schemas.microsoft.com/office/drawing/2014/main" id="{3C04BFDA-C288-C565-8E85-BA525D37038A}"/>
                </a:ext>
              </a:extLst>
            </p:cNvPr>
            <p:cNvSpPr txBox="1"/>
            <p:nvPr/>
          </p:nvSpPr>
          <p:spPr>
            <a:xfrm>
              <a:off x="893714" y="2524343"/>
              <a:ext cx="148460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(Time Moment)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9340882E-A865-E90D-09C5-36B03D911BB6}"/>
                </a:ext>
              </a:extLst>
            </p:cNvPr>
            <p:cNvSpPr txBox="1"/>
            <p:nvPr/>
          </p:nvSpPr>
          <p:spPr>
            <a:xfrm rot="16200000">
              <a:off x="-361433" y="1382913"/>
              <a:ext cx="1400778" cy="56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</a:t>
              </a:r>
              <a:endPara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(Time Interval)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DC7DC000-6423-08F6-082D-7F9F42EDD803}"/>
                </a:ext>
              </a:extLst>
            </p:cNvPr>
            <p:cNvSpPr/>
            <p:nvPr/>
          </p:nvSpPr>
          <p:spPr>
            <a:xfrm>
              <a:off x="646500" y="1185692"/>
              <a:ext cx="1306972" cy="1306973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1B6BD443-F276-393C-3F21-940545AEA52E}"/>
                </a:ext>
              </a:extLst>
            </p:cNvPr>
            <p:cNvSpPr txBox="1"/>
            <p:nvPr/>
          </p:nvSpPr>
          <p:spPr>
            <a:xfrm>
              <a:off x="624667" y="3362449"/>
              <a:ext cx="1327975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weight</a:t>
              </a:r>
            </a:p>
          </p:txBody>
        </p: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7786857B-9D29-0ADD-A281-166455AFD9C2}"/>
                </a:ext>
              </a:extLst>
            </p:cNvPr>
            <p:cNvGrpSpPr/>
            <p:nvPr/>
          </p:nvGrpSpPr>
          <p:grpSpPr>
            <a:xfrm rot="5400000">
              <a:off x="1207445" y="2681733"/>
              <a:ext cx="233220" cy="1217022"/>
              <a:chOff x="2945950" y="719153"/>
              <a:chExt cx="233220" cy="1229554"/>
            </a:xfrm>
          </p:grpSpPr>
          <p:sp>
            <p:nvSpPr>
              <p:cNvPr id="356" name="箭头: 上 355">
                <a:extLst>
                  <a:ext uri="{FF2B5EF4-FFF2-40B4-BE49-F238E27FC236}">
                    <a16:creationId xmlns:a16="http://schemas.microsoft.com/office/drawing/2014/main" id="{C9595C1E-5616-48FC-A682-7672EFCD6CA4}"/>
                  </a:ext>
                </a:extLst>
              </p:cNvPr>
              <p:cNvSpPr/>
              <p:nvPr/>
            </p:nvSpPr>
            <p:spPr>
              <a:xfrm>
                <a:off x="2945950" y="719153"/>
                <a:ext cx="233220" cy="1229554"/>
              </a:xfrm>
              <a:prstGeom prst="upArrow">
                <a:avLst>
                  <a:gd name="adj1" fmla="val 50000"/>
                  <a:gd name="adj2" fmla="val 93564"/>
                </a:avLst>
              </a:prstGeom>
              <a:gradFill flip="none" rotWithShape="1">
                <a:gsLst>
                  <a:gs pos="100000">
                    <a:srgbClr val="870102"/>
                  </a:gs>
                  <a:gs pos="79000">
                    <a:srgbClr val="E10001"/>
                  </a:gs>
                  <a:gs pos="22000">
                    <a:srgbClr val="02BDFE"/>
                  </a:gs>
                  <a:gs pos="0">
                    <a:srgbClr val="0013F7"/>
                  </a:gs>
                  <a:gs pos="30000">
                    <a:srgbClr val="2DFFD2"/>
                  </a:gs>
                  <a:gs pos="46000">
                    <a:srgbClr val="8DFF73"/>
                  </a:gs>
                  <a:gs pos="54000">
                    <a:srgbClr val="FFF102"/>
                  </a:gs>
                  <a:gs pos="61000">
                    <a:srgbClr val="FFB001"/>
                  </a:gs>
                  <a:gs pos="69000">
                    <a:srgbClr val="FF4801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箭头: 上 356">
                <a:extLst>
                  <a:ext uri="{FF2B5EF4-FFF2-40B4-BE49-F238E27FC236}">
                    <a16:creationId xmlns:a16="http://schemas.microsoft.com/office/drawing/2014/main" id="{212AAF16-7839-3B80-151D-602F0CD272FB}"/>
                  </a:ext>
                </a:extLst>
              </p:cNvPr>
              <p:cNvSpPr/>
              <p:nvPr/>
            </p:nvSpPr>
            <p:spPr>
              <a:xfrm>
                <a:off x="2945950" y="719153"/>
                <a:ext cx="233220" cy="1229554"/>
              </a:xfrm>
              <a:prstGeom prst="upArrow">
                <a:avLst>
                  <a:gd name="adj1" fmla="val 50000"/>
                  <a:gd name="adj2" fmla="val 93564"/>
                </a:avLst>
              </a:prstGeom>
              <a:solidFill>
                <a:schemeClr val="bg1">
                  <a:alpha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796ABE5B-7AEE-5E25-5DC5-C445859A6751}"/>
                </a:ext>
              </a:extLst>
            </p:cNvPr>
            <p:cNvCxnSpPr>
              <a:cxnSpLocks/>
              <a:endCxn id="363" idx="6"/>
            </p:cNvCxnSpPr>
            <p:nvPr/>
          </p:nvCxnSpPr>
          <p:spPr>
            <a:xfrm>
              <a:off x="640401" y="1382868"/>
              <a:ext cx="93133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F56CE351-4DE3-B27F-45C0-406A58B22622}"/>
                </a:ext>
              </a:extLst>
            </p:cNvPr>
            <p:cNvCxnSpPr>
              <a:cxnSpLocks/>
              <a:endCxn id="362" idx="4"/>
            </p:cNvCxnSpPr>
            <p:nvPr/>
          </p:nvCxnSpPr>
          <p:spPr>
            <a:xfrm flipV="1">
              <a:off x="935555" y="1453071"/>
              <a:ext cx="0" cy="10355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3599F766-68D8-EABA-A733-52F88A6857E5}"/>
                </a:ext>
              </a:extLst>
            </p:cNvPr>
            <p:cNvSpPr/>
            <p:nvPr/>
          </p:nvSpPr>
          <p:spPr>
            <a:xfrm>
              <a:off x="865352" y="2238277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9F10A856-52AE-955B-B403-A96318DBE42C}"/>
                </a:ext>
              </a:extLst>
            </p:cNvPr>
            <p:cNvSpPr/>
            <p:nvPr/>
          </p:nvSpPr>
          <p:spPr>
            <a:xfrm>
              <a:off x="865352" y="1312665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934AA52E-A573-8A5D-73BC-7EE1A4E81ADE}"/>
                </a:ext>
              </a:extLst>
            </p:cNvPr>
            <p:cNvSpPr/>
            <p:nvPr/>
          </p:nvSpPr>
          <p:spPr>
            <a:xfrm>
              <a:off x="1431328" y="1312665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25CE75E5-A615-13DE-AF3A-7D5CD0F6B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38" y="2388013"/>
              <a:ext cx="166435" cy="43660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文本框 364">
              <a:extLst>
                <a:ext uri="{FF2B5EF4-FFF2-40B4-BE49-F238E27FC236}">
                  <a16:creationId xmlns:a16="http://schemas.microsoft.com/office/drawing/2014/main" id="{D7014355-22F2-E0AA-33F8-EE6E51E8A8A5}"/>
                </a:ext>
              </a:extLst>
            </p:cNvPr>
            <p:cNvSpPr txBox="1"/>
            <p:nvPr/>
          </p:nvSpPr>
          <p:spPr>
            <a:xfrm>
              <a:off x="360026" y="2773497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44775B18-6533-F340-5640-34314D4134C9}"/>
                </a:ext>
              </a:extLst>
            </p:cNvPr>
            <p:cNvSpPr txBox="1"/>
            <p:nvPr/>
          </p:nvSpPr>
          <p:spPr>
            <a:xfrm>
              <a:off x="718707" y="553836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Task2</a:t>
              </a:r>
            </a:p>
          </p:txBody>
        </p:sp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9431C2A6-3D08-AFAE-7E38-28F8ED04B308}"/>
                </a:ext>
              </a:extLst>
            </p:cNvPr>
            <p:cNvSpPr txBox="1"/>
            <p:nvPr/>
          </p:nvSpPr>
          <p:spPr>
            <a:xfrm>
              <a:off x="1396899" y="560678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Task3</a:t>
              </a:r>
            </a:p>
          </p:txBody>
        </p:sp>
        <p:sp>
          <p:nvSpPr>
            <p:cNvPr id="368" name="箭头: 右 367">
              <a:extLst>
                <a:ext uri="{FF2B5EF4-FFF2-40B4-BE49-F238E27FC236}">
                  <a16:creationId xmlns:a16="http://schemas.microsoft.com/office/drawing/2014/main" id="{5C99C131-C78F-B4A2-CABF-D93F8CD2D866}"/>
                </a:ext>
              </a:extLst>
            </p:cNvPr>
            <p:cNvSpPr/>
            <p:nvPr/>
          </p:nvSpPr>
          <p:spPr>
            <a:xfrm>
              <a:off x="2254247" y="303303"/>
              <a:ext cx="446308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B1250A3F-FDAC-D5EE-006B-CD1D53B33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32" y="854202"/>
              <a:ext cx="156303" cy="45413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5F2296B7-FA31-2581-EEA4-848A2F142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639" y="854202"/>
              <a:ext cx="156303" cy="45413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箭头: 右 370">
              <a:extLst>
                <a:ext uri="{FF2B5EF4-FFF2-40B4-BE49-F238E27FC236}">
                  <a16:creationId xmlns:a16="http://schemas.microsoft.com/office/drawing/2014/main" id="{82FDEEF9-2B79-BAE7-5336-A9A7D4AF8B10}"/>
                </a:ext>
              </a:extLst>
            </p:cNvPr>
            <p:cNvSpPr/>
            <p:nvPr/>
          </p:nvSpPr>
          <p:spPr>
            <a:xfrm rot="10800000">
              <a:off x="6552325" y="1979658"/>
              <a:ext cx="344716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30F9CB0A-9E26-5D3C-F571-C82CACD1F285}"/>
                </a:ext>
              </a:extLst>
            </p:cNvPr>
            <p:cNvSpPr/>
            <p:nvPr/>
          </p:nvSpPr>
          <p:spPr>
            <a:xfrm>
              <a:off x="329965" y="4027671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CE911578-33E7-29EA-7AD0-F5524A01D8A7}"/>
                </a:ext>
              </a:extLst>
            </p:cNvPr>
            <p:cNvSpPr txBox="1"/>
            <p:nvPr/>
          </p:nvSpPr>
          <p:spPr>
            <a:xfrm>
              <a:off x="229336" y="4019906"/>
              <a:ext cx="2011830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Dynamic Weighting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HDW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2C9AF3CB-A022-6084-FF4F-84FD96687DF0}"/>
                </a:ext>
              </a:extLst>
            </p:cNvPr>
            <p:cNvSpPr/>
            <p:nvPr/>
          </p:nvSpPr>
          <p:spPr>
            <a:xfrm>
              <a:off x="4514905" y="4019573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9B3CE976-BF5D-0B82-2D75-5D8DB7C4C8CF}"/>
                </a:ext>
              </a:extLst>
            </p:cNvPr>
            <p:cNvSpPr/>
            <p:nvPr/>
          </p:nvSpPr>
          <p:spPr>
            <a:xfrm>
              <a:off x="7435723" y="4027671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CE09D70F-43BD-C378-CCC4-2027AB838D5B}"/>
                </a:ext>
              </a:extLst>
            </p:cNvPr>
            <p:cNvSpPr txBox="1"/>
            <p:nvPr/>
          </p:nvSpPr>
          <p:spPr>
            <a:xfrm>
              <a:off x="4671041" y="4007532"/>
              <a:ext cx="1540593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Multi-Scenario 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文本框 376">
              <a:extLst>
                <a:ext uri="{FF2B5EF4-FFF2-40B4-BE49-F238E27FC236}">
                  <a16:creationId xmlns:a16="http://schemas.microsoft.com/office/drawing/2014/main" id="{B6B1C2E0-F281-895A-1768-3B7D29A520E3}"/>
                </a:ext>
              </a:extLst>
            </p:cNvPr>
            <p:cNvSpPr txBox="1"/>
            <p:nvPr/>
          </p:nvSpPr>
          <p:spPr>
            <a:xfrm>
              <a:off x="7388111" y="4012290"/>
              <a:ext cx="1913801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Mixture-of-Attribute- 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Experts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圆柱体 377">
              <a:extLst>
                <a:ext uri="{FF2B5EF4-FFF2-40B4-BE49-F238E27FC236}">
                  <a16:creationId xmlns:a16="http://schemas.microsoft.com/office/drawing/2014/main" id="{AF1F4E13-35BA-C6F7-CB70-BE4C144BE4FB}"/>
                </a:ext>
              </a:extLst>
            </p:cNvPr>
            <p:cNvSpPr/>
            <p:nvPr/>
          </p:nvSpPr>
          <p:spPr>
            <a:xfrm>
              <a:off x="2588546" y="3599749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圆柱体 378">
              <a:extLst>
                <a:ext uri="{FF2B5EF4-FFF2-40B4-BE49-F238E27FC236}">
                  <a16:creationId xmlns:a16="http://schemas.microsoft.com/office/drawing/2014/main" id="{E367EFB0-B894-53BE-A5FD-DA3E2AF3B6C9}"/>
                </a:ext>
              </a:extLst>
            </p:cNvPr>
            <p:cNvSpPr/>
            <p:nvPr/>
          </p:nvSpPr>
          <p:spPr>
            <a:xfrm>
              <a:off x="2588546" y="3328908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圆柱体 379">
              <a:extLst>
                <a:ext uri="{FF2B5EF4-FFF2-40B4-BE49-F238E27FC236}">
                  <a16:creationId xmlns:a16="http://schemas.microsoft.com/office/drawing/2014/main" id="{16B16A08-DD25-B23F-65DD-77B4278FA156}"/>
                </a:ext>
              </a:extLst>
            </p:cNvPr>
            <p:cNvSpPr/>
            <p:nvPr/>
          </p:nvSpPr>
          <p:spPr>
            <a:xfrm>
              <a:off x="2588546" y="3058066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1" name="直接箭头连接符 380">
              <a:extLst>
                <a:ext uri="{FF2B5EF4-FFF2-40B4-BE49-F238E27FC236}">
                  <a16:creationId xmlns:a16="http://schemas.microsoft.com/office/drawing/2014/main" id="{19112E13-E64E-FB51-E80E-5F23B764355E}"/>
                </a:ext>
              </a:extLst>
            </p:cNvPr>
            <p:cNvCxnSpPr>
              <a:cxnSpLocks/>
            </p:cNvCxnSpPr>
            <p:nvPr/>
          </p:nvCxnSpPr>
          <p:spPr>
            <a:xfrm>
              <a:off x="3231059" y="3615820"/>
              <a:ext cx="244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A328C19C-C4C5-E19B-27D0-1E2A9B8A27D0}"/>
                </a:ext>
              </a:extLst>
            </p:cNvPr>
            <p:cNvSpPr txBox="1"/>
            <p:nvPr/>
          </p:nvSpPr>
          <p:spPr>
            <a:xfrm>
              <a:off x="2404964" y="3921954"/>
              <a:ext cx="103189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  <p:cxnSp>
          <p:nvCxnSpPr>
            <p:cNvPr id="383" name="直接箭头连接符 382">
              <a:extLst>
                <a:ext uri="{FF2B5EF4-FFF2-40B4-BE49-F238E27FC236}">
                  <a16:creationId xmlns:a16="http://schemas.microsoft.com/office/drawing/2014/main" id="{F9D0BF0D-1BC1-4086-B7D7-EA7FAD42D564}"/>
                </a:ext>
              </a:extLst>
            </p:cNvPr>
            <p:cNvCxnSpPr>
              <a:cxnSpLocks/>
              <a:stCxn id="586" idx="1"/>
              <a:endCxn id="608" idx="0"/>
            </p:cNvCxnSpPr>
            <p:nvPr/>
          </p:nvCxnSpPr>
          <p:spPr>
            <a:xfrm flipV="1">
              <a:off x="9705149" y="2830656"/>
              <a:ext cx="1155238" cy="387504"/>
            </a:xfrm>
            <a:prstGeom prst="straightConnector1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箭头连接符 575">
              <a:extLst>
                <a:ext uri="{FF2B5EF4-FFF2-40B4-BE49-F238E27FC236}">
                  <a16:creationId xmlns:a16="http://schemas.microsoft.com/office/drawing/2014/main" id="{2EF86CCC-95FD-444A-EBF3-51CC585FF680}"/>
                </a:ext>
              </a:extLst>
            </p:cNvPr>
            <p:cNvCxnSpPr>
              <a:cxnSpLocks/>
              <a:stCxn id="579" idx="0"/>
              <a:endCxn id="607" idx="3"/>
            </p:cNvCxnSpPr>
            <p:nvPr/>
          </p:nvCxnSpPr>
          <p:spPr>
            <a:xfrm>
              <a:off x="9929905" y="2514911"/>
              <a:ext cx="492354" cy="242676"/>
            </a:xfrm>
            <a:prstGeom prst="straightConnector1">
              <a:avLst/>
            </a:prstGeom>
            <a:ln w="12700" cmpd="sng">
              <a:solidFill>
                <a:schemeClr val="accent4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文本框 576">
              <a:extLst>
                <a:ext uri="{FF2B5EF4-FFF2-40B4-BE49-F238E27FC236}">
                  <a16:creationId xmlns:a16="http://schemas.microsoft.com/office/drawing/2014/main" id="{8D1E0272-52B9-FC39-395A-DC517E34DB7F}"/>
                </a:ext>
              </a:extLst>
            </p:cNvPr>
            <p:cNvSpPr txBox="1"/>
            <p:nvPr/>
          </p:nvSpPr>
          <p:spPr>
            <a:xfrm>
              <a:off x="9004584" y="2033455"/>
              <a:ext cx="65158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DT ] </a:t>
              </a:r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223F4B2F-C45D-7CCE-AC54-CEC178B2447D}"/>
                </a:ext>
              </a:extLst>
            </p:cNvPr>
            <p:cNvSpPr/>
            <p:nvPr/>
          </p:nvSpPr>
          <p:spPr>
            <a:xfrm rot="5400000">
              <a:off x="9726680" y="2045708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D39BFEB4-A77E-F061-C6A5-6463621D2116}"/>
                </a:ext>
              </a:extLst>
            </p:cNvPr>
            <p:cNvSpPr/>
            <p:nvPr/>
          </p:nvSpPr>
          <p:spPr>
            <a:xfrm rot="5400000">
              <a:off x="9726680" y="2413298"/>
              <a:ext cx="203225" cy="2032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BCE9B04C-EDC9-8B51-24B8-EBD14E71D390}"/>
                </a:ext>
              </a:extLst>
            </p:cNvPr>
            <p:cNvSpPr/>
            <p:nvPr/>
          </p:nvSpPr>
          <p:spPr>
            <a:xfrm rot="5400000">
              <a:off x="9726680" y="2780888"/>
              <a:ext cx="203225" cy="2032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6BF13407-5995-F270-CA88-8E639364ED57}"/>
                </a:ext>
              </a:extLst>
            </p:cNvPr>
            <p:cNvSpPr/>
            <p:nvPr/>
          </p:nvSpPr>
          <p:spPr>
            <a:xfrm rot="5400000">
              <a:off x="9726680" y="3148478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DA008FE3-7C31-17F8-A807-A681D73FCC82}"/>
                </a:ext>
              </a:extLst>
            </p:cNvPr>
            <p:cNvSpPr/>
            <p:nvPr/>
          </p:nvSpPr>
          <p:spPr>
            <a:xfrm rot="5400000">
              <a:off x="9726680" y="3516068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A70BE731-74DD-E839-0CCE-F394C9EE1022}"/>
                </a:ext>
              </a:extLst>
            </p:cNvPr>
            <p:cNvSpPr/>
            <p:nvPr/>
          </p:nvSpPr>
          <p:spPr>
            <a:xfrm rot="5400000">
              <a:off x="9603537" y="2111055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C4F6C677-C9DA-BD21-AA6D-7FFC35D3FB5E}"/>
                </a:ext>
              </a:extLst>
            </p:cNvPr>
            <p:cNvSpPr/>
            <p:nvPr/>
          </p:nvSpPr>
          <p:spPr>
            <a:xfrm rot="5400000">
              <a:off x="9603537" y="2480090"/>
              <a:ext cx="203225" cy="2032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7E553BDA-DE3F-DF52-382C-B50D4E44BE64}"/>
                </a:ext>
              </a:extLst>
            </p:cNvPr>
            <p:cNvSpPr/>
            <p:nvPr/>
          </p:nvSpPr>
          <p:spPr>
            <a:xfrm rot="5400000">
              <a:off x="9603537" y="2849125"/>
              <a:ext cx="203225" cy="2032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D28E4D97-0046-574F-C0C8-2B24FFA2C708}"/>
                </a:ext>
              </a:extLst>
            </p:cNvPr>
            <p:cNvSpPr/>
            <p:nvPr/>
          </p:nvSpPr>
          <p:spPr>
            <a:xfrm rot="5400000">
              <a:off x="9603537" y="3218160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B36B7E9D-0304-05CE-84B1-7975F469E36E}"/>
                </a:ext>
              </a:extLst>
            </p:cNvPr>
            <p:cNvSpPr/>
            <p:nvPr/>
          </p:nvSpPr>
          <p:spPr>
            <a:xfrm rot="5400000">
              <a:off x="9603537" y="3587194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1F283F2D-124C-2B6D-A83B-2869CC8A34CA}"/>
                </a:ext>
              </a:extLst>
            </p:cNvPr>
            <p:cNvSpPr txBox="1"/>
            <p:nvPr/>
          </p:nvSpPr>
          <p:spPr>
            <a:xfrm>
              <a:off x="9004584" y="2407616"/>
              <a:ext cx="65158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NT ] </a:t>
              </a:r>
            </a:p>
          </p:txBody>
        </p:sp>
        <p:sp>
          <p:nvSpPr>
            <p:cNvPr id="589" name="文本框 588">
              <a:extLst>
                <a:ext uri="{FF2B5EF4-FFF2-40B4-BE49-F238E27FC236}">
                  <a16:creationId xmlns:a16="http://schemas.microsoft.com/office/drawing/2014/main" id="{1628885B-FCE9-8812-4FCF-2F751868C6D5}"/>
                </a:ext>
              </a:extLst>
            </p:cNvPr>
            <p:cNvSpPr txBox="1"/>
            <p:nvPr/>
          </p:nvSpPr>
          <p:spPr>
            <a:xfrm>
              <a:off x="9004584" y="2781777"/>
              <a:ext cx="65594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AD ] </a:t>
              </a:r>
            </a:p>
          </p:txBody>
        </p:sp>
        <p:sp>
          <p:nvSpPr>
            <p:cNvPr id="590" name="文本框 589">
              <a:extLst>
                <a:ext uri="{FF2B5EF4-FFF2-40B4-BE49-F238E27FC236}">
                  <a16:creationId xmlns:a16="http://schemas.microsoft.com/office/drawing/2014/main" id="{9E8A5C4D-61BC-3339-6002-88925E259B0A}"/>
                </a:ext>
              </a:extLst>
            </p:cNvPr>
            <p:cNvSpPr txBox="1"/>
            <p:nvPr/>
          </p:nvSpPr>
          <p:spPr>
            <a:xfrm>
              <a:off x="9004584" y="3155938"/>
              <a:ext cx="625941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ST ] </a:t>
              </a:r>
            </a:p>
          </p:txBody>
        </p: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6952A042-37E2-13AE-58D1-316033A7F7AB}"/>
                </a:ext>
              </a:extLst>
            </p:cNvPr>
            <p:cNvSpPr txBox="1"/>
            <p:nvPr/>
          </p:nvSpPr>
          <p:spPr>
            <a:xfrm>
              <a:off x="9004584" y="3530099"/>
              <a:ext cx="629468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LT ] </a:t>
              </a:r>
            </a:p>
          </p:txBody>
        </p:sp>
        <p:sp>
          <p:nvSpPr>
            <p:cNvPr id="592" name="矩形: 圆角 591">
              <a:extLst>
                <a:ext uri="{FF2B5EF4-FFF2-40B4-BE49-F238E27FC236}">
                  <a16:creationId xmlns:a16="http://schemas.microsoft.com/office/drawing/2014/main" id="{EB4E7B22-7448-46A1-EC6C-FC3201BB6A99}"/>
                </a:ext>
              </a:extLst>
            </p:cNvPr>
            <p:cNvSpPr/>
            <p:nvPr/>
          </p:nvSpPr>
          <p:spPr>
            <a:xfrm>
              <a:off x="10340660" y="2003197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2E172231-D480-310A-6B25-9C9AC533683E}"/>
                </a:ext>
              </a:extLst>
            </p:cNvPr>
            <p:cNvSpPr/>
            <p:nvPr/>
          </p:nvSpPr>
          <p:spPr>
            <a:xfrm rot="5400000">
              <a:off x="10397159" y="2046849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C75EAD03-0D9F-7871-D31C-0E7DDEBC4982}"/>
                </a:ext>
              </a:extLst>
            </p:cNvPr>
            <p:cNvSpPr/>
            <p:nvPr/>
          </p:nvSpPr>
          <p:spPr>
            <a:xfrm rot="5400000">
              <a:off x="10661824" y="2048067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5" name="文本框 594">
              <a:extLst>
                <a:ext uri="{FF2B5EF4-FFF2-40B4-BE49-F238E27FC236}">
                  <a16:creationId xmlns:a16="http://schemas.microsoft.com/office/drawing/2014/main" id="{A91D18BA-4335-3A23-A3AE-47A5E0AB5569}"/>
                </a:ext>
              </a:extLst>
            </p:cNvPr>
            <p:cNvSpPr txBox="1"/>
            <p:nvPr/>
          </p:nvSpPr>
          <p:spPr>
            <a:xfrm>
              <a:off x="9316734" y="3809841"/>
              <a:ext cx="97676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Attribute 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文本框 595">
              <a:extLst>
                <a:ext uri="{FF2B5EF4-FFF2-40B4-BE49-F238E27FC236}">
                  <a16:creationId xmlns:a16="http://schemas.microsoft.com/office/drawing/2014/main" id="{66F31D4A-B58D-2B7F-CB50-FD2BBDAA9BF8}"/>
                </a:ext>
              </a:extLst>
            </p:cNvPr>
            <p:cNvSpPr txBox="1"/>
            <p:nvPr/>
          </p:nvSpPr>
          <p:spPr>
            <a:xfrm>
              <a:off x="10177005" y="3827028"/>
              <a:ext cx="844696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Experts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(FFN)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矩形: 圆角 596">
              <a:extLst>
                <a:ext uri="{FF2B5EF4-FFF2-40B4-BE49-F238E27FC236}">
                  <a16:creationId xmlns:a16="http://schemas.microsoft.com/office/drawing/2014/main" id="{77FEEBDA-B547-492E-0400-55BDC85AB4E9}"/>
                </a:ext>
              </a:extLst>
            </p:cNvPr>
            <p:cNvSpPr/>
            <p:nvPr/>
          </p:nvSpPr>
          <p:spPr>
            <a:xfrm>
              <a:off x="10177607" y="2112118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7F532E09-4A81-6EF8-4312-3A69BBBD4E56}"/>
                </a:ext>
              </a:extLst>
            </p:cNvPr>
            <p:cNvSpPr/>
            <p:nvPr/>
          </p:nvSpPr>
          <p:spPr>
            <a:xfrm rot="5400000">
              <a:off x="10234106" y="2155770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CC581A5E-C3FB-9592-3211-4697AC2EF462}"/>
                </a:ext>
              </a:extLst>
            </p:cNvPr>
            <p:cNvSpPr/>
            <p:nvPr/>
          </p:nvSpPr>
          <p:spPr>
            <a:xfrm rot="5400000">
              <a:off x="10498771" y="2156988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0" name="矩形: 圆角 599">
              <a:extLst>
                <a:ext uri="{FF2B5EF4-FFF2-40B4-BE49-F238E27FC236}">
                  <a16:creationId xmlns:a16="http://schemas.microsoft.com/office/drawing/2014/main" id="{CC7185DC-90F9-F0C0-9113-131676841B72}"/>
                </a:ext>
              </a:extLst>
            </p:cNvPr>
            <p:cNvSpPr/>
            <p:nvPr/>
          </p:nvSpPr>
          <p:spPr>
            <a:xfrm>
              <a:off x="10330669" y="3389379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3DAFF64C-3FFA-F647-C123-279F870BD479}"/>
                </a:ext>
              </a:extLst>
            </p:cNvPr>
            <p:cNvSpPr/>
            <p:nvPr/>
          </p:nvSpPr>
          <p:spPr>
            <a:xfrm rot="5400000">
              <a:off x="10387168" y="3433031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874D102E-3CE2-B4E6-1762-20330CC2AEE7}"/>
                </a:ext>
              </a:extLst>
            </p:cNvPr>
            <p:cNvSpPr/>
            <p:nvPr/>
          </p:nvSpPr>
          <p:spPr>
            <a:xfrm rot="5400000">
              <a:off x="10651833" y="3434249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3" name="矩形: 圆角 602">
              <a:extLst>
                <a:ext uri="{FF2B5EF4-FFF2-40B4-BE49-F238E27FC236}">
                  <a16:creationId xmlns:a16="http://schemas.microsoft.com/office/drawing/2014/main" id="{8145725C-0056-6654-8C4B-59183E4ADF2D}"/>
                </a:ext>
              </a:extLst>
            </p:cNvPr>
            <p:cNvSpPr/>
            <p:nvPr/>
          </p:nvSpPr>
          <p:spPr>
            <a:xfrm>
              <a:off x="10167616" y="3498300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6677A7A7-0EF4-FF2A-85A3-0E660D4E86EE}"/>
                </a:ext>
              </a:extLst>
            </p:cNvPr>
            <p:cNvSpPr/>
            <p:nvPr/>
          </p:nvSpPr>
          <p:spPr>
            <a:xfrm rot="5400000">
              <a:off x="10224115" y="3541952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8589F155-0037-D313-3D80-98CB415036B4}"/>
                </a:ext>
              </a:extLst>
            </p:cNvPr>
            <p:cNvSpPr/>
            <p:nvPr/>
          </p:nvSpPr>
          <p:spPr>
            <a:xfrm rot="5400000">
              <a:off x="10488780" y="3543170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6" name="矩形: 圆角 605">
              <a:extLst>
                <a:ext uri="{FF2B5EF4-FFF2-40B4-BE49-F238E27FC236}">
                  <a16:creationId xmlns:a16="http://schemas.microsoft.com/office/drawing/2014/main" id="{9C01950D-CF0B-9A61-24C6-2E04E70894E1}"/>
                </a:ext>
              </a:extLst>
            </p:cNvPr>
            <p:cNvSpPr/>
            <p:nvPr/>
          </p:nvSpPr>
          <p:spPr>
            <a:xfrm>
              <a:off x="10335998" y="2684173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E6493B5C-6082-1DF2-9EBB-DF1B0C0ECF89}"/>
                </a:ext>
              </a:extLst>
            </p:cNvPr>
            <p:cNvSpPr/>
            <p:nvPr/>
          </p:nvSpPr>
          <p:spPr>
            <a:xfrm rot="5400000">
              <a:off x="10392497" y="2727825"/>
              <a:ext cx="203225" cy="203225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FDC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CCD724E1-75CA-C353-F4A7-A988F779FDCA}"/>
                </a:ext>
              </a:extLst>
            </p:cNvPr>
            <p:cNvSpPr/>
            <p:nvPr/>
          </p:nvSpPr>
          <p:spPr>
            <a:xfrm rot="5400000">
              <a:off x="10657162" y="2729043"/>
              <a:ext cx="203225" cy="203225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A9D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9" name="矩形: 圆角 608">
              <a:extLst>
                <a:ext uri="{FF2B5EF4-FFF2-40B4-BE49-F238E27FC236}">
                  <a16:creationId xmlns:a16="http://schemas.microsoft.com/office/drawing/2014/main" id="{479B3910-D3DF-DDA9-8010-694D91A6B26A}"/>
                </a:ext>
              </a:extLst>
            </p:cNvPr>
            <p:cNvSpPr/>
            <p:nvPr/>
          </p:nvSpPr>
          <p:spPr>
            <a:xfrm>
              <a:off x="10172945" y="2793094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C84F35B6-B09D-B4F6-CD19-E6C606E69E93}"/>
                </a:ext>
              </a:extLst>
            </p:cNvPr>
            <p:cNvSpPr/>
            <p:nvPr/>
          </p:nvSpPr>
          <p:spPr>
            <a:xfrm rot="5400000">
              <a:off x="10229444" y="2836746"/>
              <a:ext cx="203225" cy="203225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FDC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647C60F5-FB7F-F03A-6A14-71125735F653}"/>
                </a:ext>
              </a:extLst>
            </p:cNvPr>
            <p:cNvSpPr/>
            <p:nvPr/>
          </p:nvSpPr>
          <p:spPr>
            <a:xfrm rot="5400000">
              <a:off x="10494109" y="2837964"/>
              <a:ext cx="203225" cy="203225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A9D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2" name="文本框 611">
              <a:extLst>
                <a:ext uri="{FF2B5EF4-FFF2-40B4-BE49-F238E27FC236}">
                  <a16:creationId xmlns:a16="http://schemas.microsoft.com/office/drawing/2014/main" id="{BA1183C2-F875-163D-9A40-022BF80E8233}"/>
                </a:ext>
              </a:extLst>
            </p:cNvPr>
            <p:cNvSpPr txBox="1"/>
            <p:nvPr/>
          </p:nvSpPr>
          <p:spPr>
            <a:xfrm rot="5400000">
              <a:off x="10351193" y="2376409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13" name="文本框 612">
              <a:extLst>
                <a:ext uri="{FF2B5EF4-FFF2-40B4-BE49-F238E27FC236}">
                  <a16:creationId xmlns:a16="http://schemas.microsoft.com/office/drawing/2014/main" id="{278056B4-1897-A5DE-6671-3234035DD1B9}"/>
                </a:ext>
              </a:extLst>
            </p:cNvPr>
            <p:cNvSpPr txBox="1"/>
            <p:nvPr/>
          </p:nvSpPr>
          <p:spPr>
            <a:xfrm rot="5400000">
              <a:off x="10351192" y="3057987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14" name="矩形: 圆角 613">
              <a:extLst>
                <a:ext uri="{FF2B5EF4-FFF2-40B4-BE49-F238E27FC236}">
                  <a16:creationId xmlns:a16="http://schemas.microsoft.com/office/drawing/2014/main" id="{DB58E99C-3387-050C-C05D-4F2B005C04C7}"/>
                </a:ext>
              </a:extLst>
            </p:cNvPr>
            <p:cNvSpPr/>
            <p:nvPr/>
          </p:nvSpPr>
          <p:spPr>
            <a:xfrm>
              <a:off x="11459537" y="2039990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矩形: 圆角 614">
              <a:extLst>
                <a:ext uri="{FF2B5EF4-FFF2-40B4-BE49-F238E27FC236}">
                  <a16:creationId xmlns:a16="http://schemas.microsoft.com/office/drawing/2014/main" id="{EF4A8916-CF53-CFF6-AEE4-9B35E37D74B1}"/>
                </a:ext>
              </a:extLst>
            </p:cNvPr>
            <p:cNvSpPr/>
            <p:nvPr/>
          </p:nvSpPr>
          <p:spPr>
            <a:xfrm>
              <a:off x="11459537" y="343672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矩形: 圆角 615">
              <a:extLst>
                <a:ext uri="{FF2B5EF4-FFF2-40B4-BE49-F238E27FC236}">
                  <a16:creationId xmlns:a16="http://schemas.microsoft.com/office/drawing/2014/main" id="{63D268DF-9EC1-3F30-D22C-EAB9102CDCEF}"/>
                </a:ext>
              </a:extLst>
            </p:cNvPr>
            <p:cNvSpPr/>
            <p:nvPr/>
          </p:nvSpPr>
          <p:spPr>
            <a:xfrm>
              <a:off x="11459537" y="273299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文本框 616">
              <a:extLst>
                <a:ext uri="{FF2B5EF4-FFF2-40B4-BE49-F238E27FC236}">
                  <a16:creationId xmlns:a16="http://schemas.microsoft.com/office/drawing/2014/main" id="{0F9465C9-904E-6993-F8D1-E691E270CC53}"/>
                </a:ext>
              </a:extLst>
            </p:cNvPr>
            <p:cNvSpPr txBox="1"/>
            <p:nvPr/>
          </p:nvSpPr>
          <p:spPr>
            <a:xfrm>
              <a:off x="10883926" y="3636708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AD-LT</a:t>
              </a:r>
              <a:endPara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8" name="直接箭头连接符 617">
              <a:extLst>
                <a:ext uri="{FF2B5EF4-FFF2-40B4-BE49-F238E27FC236}">
                  <a16:creationId xmlns:a16="http://schemas.microsoft.com/office/drawing/2014/main" id="{5591ABAB-8807-37CA-B2A6-6669972130A3}"/>
                </a:ext>
              </a:extLst>
            </p:cNvPr>
            <p:cNvCxnSpPr>
              <a:cxnSpLocks/>
              <a:stCxn id="584" idx="7"/>
              <a:endCxn id="610" idx="4"/>
            </p:cNvCxnSpPr>
            <p:nvPr/>
          </p:nvCxnSpPr>
          <p:spPr>
            <a:xfrm>
              <a:off x="9777000" y="2653553"/>
              <a:ext cx="452444" cy="284806"/>
            </a:xfrm>
            <a:prstGeom prst="straightConnector1">
              <a:avLst/>
            </a:prstGeom>
            <a:ln w="12700" cmpd="sng">
              <a:solidFill>
                <a:schemeClr val="accent4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箭头连接符 618">
              <a:extLst>
                <a:ext uri="{FF2B5EF4-FFF2-40B4-BE49-F238E27FC236}">
                  <a16:creationId xmlns:a16="http://schemas.microsoft.com/office/drawing/2014/main" id="{B73BD92B-75CE-76A1-F51F-AE62C527746B}"/>
                </a:ext>
              </a:extLst>
            </p:cNvPr>
            <p:cNvCxnSpPr>
              <a:cxnSpLocks/>
              <a:stCxn id="586" idx="0"/>
              <a:endCxn id="611" idx="3"/>
            </p:cNvCxnSpPr>
            <p:nvPr/>
          </p:nvCxnSpPr>
          <p:spPr>
            <a:xfrm flipV="1">
              <a:off x="9806762" y="3041189"/>
              <a:ext cx="788959" cy="278584"/>
            </a:xfrm>
            <a:prstGeom prst="straightConnector1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" name="文本框 619">
              <a:extLst>
                <a:ext uri="{FF2B5EF4-FFF2-40B4-BE49-F238E27FC236}">
                  <a16:creationId xmlns:a16="http://schemas.microsoft.com/office/drawing/2014/main" id="{0C9EB5A7-95A4-0A4F-18BB-2480623322C6}"/>
                </a:ext>
              </a:extLst>
            </p:cNvPr>
            <p:cNvSpPr txBox="1"/>
            <p:nvPr/>
          </p:nvSpPr>
          <p:spPr>
            <a:xfrm rot="5400000">
              <a:off x="11336834" y="2350173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21" name="文本框 620">
              <a:extLst>
                <a:ext uri="{FF2B5EF4-FFF2-40B4-BE49-F238E27FC236}">
                  <a16:creationId xmlns:a16="http://schemas.microsoft.com/office/drawing/2014/main" id="{4C2D1160-5515-4482-EBA1-655DADF1F40D}"/>
                </a:ext>
              </a:extLst>
            </p:cNvPr>
            <p:cNvSpPr txBox="1"/>
            <p:nvPr/>
          </p:nvSpPr>
          <p:spPr>
            <a:xfrm rot="5400000">
              <a:off x="11323128" y="3041699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22" name="箭头: 右 621">
              <a:extLst>
                <a:ext uri="{FF2B5EF4-FFF2-40B4-BE49-F238E27FC236}">
                  <a16:creationId xmlns:a16="http://schemas.microsoft.com/office/drawing/2014/main" id="{3D1CB65C-B8AB-CF4A-42B4-1872486450D2}"/>
                </a:ext>
              </a:extLst>
            </p:cNvPr>
            <p:cNvSpPr/>
            <p:nvPr/>
          </p:nvSpPr>
          <p:spPr>
            <a:xfrm rot="10800000">
              <a:off x="10993975" y="2070257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箭头: 右 622">
              <a:extLst>
                <a:ext uri="{FF2B5EF4-FFF2-40B4-BE49-F238E27FC236}">
                  <a16:creationId xmlns:a16="http://schemas.microsoft.com/office/drawing/2014/main" id="{C29D8A63-1BD3-2490-E7B2-B78A1FE251F7}"/>
                </a:ext>
              </a:extLst>
            </p:cNvPr>
            <p:cNvSpPr/>
            <p:nvPr/>
          </p:nvSpPr>
          <p:spPr>
            <a:xfrm rot="10800000">
              <a:off x="8765019" y="1146946"/>
              <a:ext cx="368352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矩形: 圆角 623">
              <a:extLst>
                <a:ext uri="{FF2B5EF4-FFF2-40B4-BE49-F238E27FC236}">
                  <a16:creationId xmlns:a16="http://schemas.microsoft.com/office/drawing/2014/main" id="{16007AD4-BA51-E6BB-1739-4F047AAFB701}"/>
                </a:ext>
              </a:extLst>
            </p:cNvPr>
            <p:cNvSpPr/>
            <p:nvPr/>
          </p:nvSpPr>
          <p:spPr>
            <a:xfrm>
              <a:off x="10023531" y="632445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椭圆 624">
              <a:extLst>
                <a:ext uri="{FF2B5EF4-FFF2-40B4-BE49-F238E27FC236}">
                  <a16:creationId xmlns:a16="http://schemas.microsoft.com/office/drawing/2014/main" id="{AF4AEB54-3FA7-3F9E-AD64-F8AC04A4B9E6}"/>
                </a:ext>
              </a:extLst>
            </p:cNvPr>
            <p:cNvSpPr/>
            <p:nvPr/>
          </p:nvSpPr>
          <p:spPr>
            <a:xfrm rot="5400000">
              <a:off x="10080030" y="676097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0FF394BF-9159-513A-86A7-FCAD36F208FD}"/>
                </a:ext>
              </a:extLst>
            </p:cNvPr>
            <p:cNvSpPr/>
            <p:nvPr/>
          </p:nvSpPr>
          <p:spPr>
            <a:xfrm rot="5400000">
              <a:off x="10344695" y="677315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7" name="矩形: 圆角 626">
              <a:extLst>
                <a:ext uri="{FF2B5EF4-FFF2-40B4-BE49-F238E27FC236}">
                  <a16:creationId xmlns:a16="http://schemas.microsoft.com/office/drawing/2014/main" id="{0EE0E7E4-7FD1-2622-8E9E-DC9EDD4CAD72}"/>
                </a:ext>
              </a:extLst>
            </p:cNvPr>
            <p:cNvSpPr/>
            <p:nvPr/>
          </p:nvSpPr>
          <p:spPr>
            <a:xfrm>
              <a:off x="10021040" y="1453341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178517B7-02AB-B4C0-20BF-21575BBD2DCD}"/>
                </a:ext>
              </a:extLst>
            </p:cNvPr>
            <p:cNvSpPr/>
            <p:nvPr/>
          </p:nvSpPr>
          <p:spPr>
            <a:xfrm rot="5400000">
              <a:off x="10077539" y="1496993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EBC7716F-2345-A06B-6C29-149C5F96F2F2}"/>
                </a:ext>
              </a:extLst>
            </p:cNvPr>
            <p:cNvSpPr/>
            <p:nvPr/>
          </p:nvSpPr>
          <p:spPr>
            <a:xfrm rot="5400000">
              <a:off x="10342204" y="1498211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8F77F302-60FD-C3D4-5F58-35E74E21767D}"/>
                </a:ext>
              </a:extLst>
            </p:cNvPr>
            <p:cNvSpPr txBox="1"/>
            <p:nvPr/>
          </p:nvSpPr>
          <p:spPr>
            <a:xfrm rot="5400000">
              <a:off x="10149990" y="1093721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cxnSp>
          <p:nvCxnSpPr>
            <p:cNvPr id="631" name="连接符: 肘形 630">
              <a:extLst>
                <a:ext uri="{FF2B5EF4-FFF2-40B4-BE49-F238E27FC236}">
                  <a16:creationId xmlns:a16="http://schemas.microsoft.com/office/drawing/2014/main" id="{B962AFD6-3802-3951-80D6-50C4824ADEFD}"/>
                </a:ext>
              </a:extLst>
            </p:cNvPr>
            <p:cNvCxnSpPr>
              <a:cxnSpLocks/>
              <a:stCxn id="245" idx="0"/>
              <a:endCxn id="624" idx="1"/>
            </p:cNvCxnSpPr>
            <p:nvPr/>
          </p:nvCxnSpPr>
          <p:spPr>
            <a:xfrm flipV="1">
              <a:off x="9433779" y="778543"/>
              <a:ext cx="589752" cy="423905"/>
            </a:xfrm>
            <a:prstGeom prst="bentConnector3">
              <a:avLst>
                <a:gd name="adj1" fmla="val 3952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2" name="文本框 631">
              <a:extLst>
                <a:ext uri="{FF2B5EF4-FFF2-40B4-BE49-F238E27FC236}">
                  <a16:creationId xmlns:a16="http://schemas.microsoft.com/office/drawing/2014/main" id="{8255B633-BD04-18E6-18A9-3CC988C818B8}"/>
                </a:ext>
              </a:extLst>
            </p:cNvPr>
            <p:cNvSpPr txBox="1"/>
            <p:nvPr/>
          </p:nvSpPr>
          <p:spPr>
            <a:xfrm>
              <a:off x="9966991" y="873532"/>
              <a:ext cx="743646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3" name="连接符: 肘形 632">
              <a:extLst>
                <a:ext uri="{FF2B5EF4-FFF2-40B4-BE49-F238E27FC236}">
                  <a16:creationId xmlns:a16="http://schemas.microsoft.com/office/drawing/2014/main" id="{13D8F4AB-9DC2-2942-9C7C-CE44F2CF04DF}"/>
                </a:ext>
              </a:extLst>
            </p:cNvPr>
            <p:cNvCxnSpPr>
              <a:cxnSpLocks/>
              <a:stCxn id="245" idx="0"/>
              <a:endCxn id="627" idx="1"/>
            </p:cNvCxnSpPr>
            <p:nvPr/>
          </p:nvCxnSpPr>
          <p:spPr>
            <a:xfrm>
              <a:off x="9433779" y="1202448"/>
              <a:ext cx="587261" cy="396991"/>
            </a:xfrm>
            <a:prstGeom prst="bentConnector3">
              <a:avLst>
                <a:gd name="adj1" fmla="val 3962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连接符: 肘形 633">
              <a:extLst>
                <a:ext uri="{FF2B5EF4-FFF2-40B4-BE49-F238E27FC236}">
                  <a16:creationId xmlns:a16="http://schemas.microsoft.com/office/drawing/2014/main" id="{89B6F245-B453-9592-9168-6619693EF379}"/>
                </a:ext>
              </a:extLst>
            </p:cNvPr>
            <p:cNvCxnSpPr>
              <a:cxnSpLocks/>
              <a:stCxn id="245" idx="0"/>
              <a:endCxn id="240" idx="1"/>
            </p:cNvCxnSpPr>
            <p:nvPr/>
          </p:nvCxnSpPr>
          <p:spPr>
            <a:xfrm flipV="1">
              <a:off x="9433779" y="396589"/>
              <a:ext cx="505759" cy="805859"/>
            </a:xfrm>
            <a:prstGeom prst="bentConnector3">
              <a:avLst>
                <a:gd name="adj1" fmla="val 2112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连接符: 肘形 634">
              <a:extLst>
                <a:ext uri="{FF2B5EF4-FFF2-40B4-BE49-F238E27FC236}">
                  <a16:creationId xmlns:a16="http://schemas.microsoft.com/office/drawing/2014/main" id="{9FB17835-5498-26AD-2218-F4C8F2C1E3EA}"/>
                </a:ext>
              </a:extLst>
            </p:cNvPr>
            <p:cNvCxnSpPr>
              <a:cxnSpLocks/>
              <a:stCxn id="624" idx="3"/>
              <a:endCxn id="241" idx="3"/>
            </p:cNvCxnSpPr>
            <p:nvPr/>
          </p:nvCxnSpPr>
          <p:spPr>
            <a:xfrm>
              <a:off x="10630428" y="778543"/>
              <a:ext cx="352698" cy="42277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连接符: 肘形 635">
              <a:extLst>
                <a:ext uri="{FF2B5EF4-FFF2-40B4-BE49-F238E27FC236}">
                  <a16:creationId xmlns:a16="http://schemas.microsoft.com/office/drawing/2014/main" id="{C2AE276F-8538-33B6-3C0F-62B8A8BD3117}"/>
                </a:ext>
              </a:extLst>
            </p:cNvPr>
            <p:cNvCxnSpPr>
              <a:cxnSpLocks/>
              <a:stCxn id="627" idx="3"/>
              <a:endCxn id="241" idx="3"/>
            </p:cNvCxnSpPr>
            <p:nvPr/>
          </p:nvCxnSpPr>
          <p:spPr>
            <a:xfrm flipV="1">
              <a:off x="10627937" y="1201321"/>
              <a:ext cx="355189" cy="3981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连接符: 肘形 636">
              <a:extLst>
                <a:ext uri="{FF2B5EF4-FFF2-40B4-BE49-F238E27FC236}">
                  <a16:creationId xmlns:a16="http://schemas.microsoft.com/office/drawing/2014/main" id="{248ABE4E-8983-101E-AD15-FA9042FA1345}"/>
                </a:ext>
              </a:extLst>
            </p:cNvPr>
            <p:cNvCxnSpPr>
              <a:cxnSpLocks/>
              <a:stCxn id="240" idx="3"/>
              <a:endCxn id="241" idx="1"/>
            </p:cNvCxnSpPr>
            <p:nvPr/>
          </p:nvCxnSpPr>
          <p:spPr>
            <a:xfrm>
              <a:off x="10675570" y="396589"/>
              <a:ext cx="394329" cy="718242"/>
            </a:xfrm>
            <a:prstGeom prst="bentConnector3">
              <a:avLst>
                <a:gd name="adj1" fmla="val 9938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52D7EC32-788D-AC68-0E4F-7C6C1BF8659A}"/>
                </a:ext>
              </a:extLst>
            </p:cNvPr>
            <p:cNvSpPr txBox="1"/>
            <p:nvPr/>
          </p:nvSpPr>
          <p:spPr>
            <a:xfrm>
              <a:off x="10894666" y="2939894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NT-ST</a:t>
              </a:r>
            </a:p>
          </p:txBody>
        </p:sp>
        <p:sp>
          <p:nvSpPr>
            <p:cNvPr id="639" name="文本框 638">
              <a:extLst>
                <a:ext uri="{FF2B5EF4-FFF2-40B4-BE49-F238E27FC236}">
                  <a16:creationId xmlns:a16="http://schemas.microsoft.com/office/drawing/2014/main" id="{C9F5FE65-5065-DF36-643F-0D9870E5B9CC}"/>
                </a:ext>
              </a:extLst>
            </p:cNvPr>
            <p:cNvSpPr txBox="1"/>
            <p:nvPr/>
          </p:nvSpPr>
          <p:spPr>
            <a:xfrm>
              <a:off x="10894666" y="2243777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</a:t>
              </a:r>
              <a:endPara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箭头: 右 639">
              <a:extLst>
                <a:ext uri="{FF2B5EF4-FFF2-40B4-BE49-F238E27FC236}">
                  <a16:creationId xmlns:a16="http://schemas.microsoft.com/office/drawing/2014/main" id="{18BC00BB-971D-7116-E735-A7CD1469CD24}"/>
                </a:ext>
              </a:extLst>
            </p:cNvPr>
            <p:cNvSpPr/>
            <p:nvPr/>
          </p:nvSpPr>
          <p:spPr>
            <a:xfrm rot="10800000">
              <a:off x="10990645" y="2748680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箭头: 右 640">
              <a:extLst>
                <a:ext uri="{FF2B5EF4-FFF2-40B4-BE49-F238E27FC236}">
                  <a16:creationId xmlns:a16="http://schemas.microsoft.com/office/drawing/2014/main" id="{653531FF-8FFE-5891-4798-7D5F19A18EAA}"/>
                </a:ext>
              </a:extLst>
            </p:cNvPr>
            <p:cNvSpPr/>
            <p:nvPr/>
          </p:nvSpPr>
          <p:spPr>
            <a:xfrm rot="10800000">
              <a:off x="10985505" y="3451259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DCA9B771-4E6B-E700-9B30-9B1AC1DEB27F}"/>
              </a:ext>
            </a:extLst>
          </p:cNvPr>
          <p:cNvGrpSpPr/>
          <p:nvPr/>
        </p:nvGrpSpPr>
        <p:grpSpPr>
          <a:xfrm>
            <a:off x="8311708" y="25000885"/>
            <a:ext cx="8321827" cy="3456213"/>
            <a:chOff x="14346896" y="22166585"/>
            <a:chExt cx="11430816" cy="4120175"/>
          </a:xfrm>
        </p:grpSpPr>
        <p:grpSp>
          <p:nvGrpSpPr>
            <p:cNvPr id="645" name="组合 644">
              <a:extLst>
                <a:ext uri="{FF2B5EF4-FFF2-40B4-BE49-F238E27FC236}">
                  <a16:creationId xmlns:a16="http://schemas.microsoft.com/office/drawing/2014/main" id="{2AB214FD-5228-47F6-0300-98AC287E6A97}"/>
                </a:ext>
              </a:extLst>
            </p:cNvPr>
            <p:cNvGrpSpPr/>
            <p:nvPr/>
          </p:nvGrpSpPr>
          <p:grpSpPr>
            <a:xfrm>
              <a:off x="15873908" y="22823765"/>
              <a:ext cx="705179" cy="1410357"/>
              <a:chOff x="4994490" y="5197947"/>
              <a:chExt cx="720000" cy="1440000"/>
            </a:xfrm>
          </p:grpSpPr>
          <p:pic>
            <p:nvPicPr>
              <p:cNvPr id="646" name="图片 645">
                <a:extLst>
                  <a:ext uri="{FF2B5EF4-FFF2-40B4-BE49-F238E27FC236}">
                    <a16:creationId xmlns:a16="http://schemas.microsoft.com/office/drawing/2014/main" id="{CB32A4F4-3557-86CD-1585-A9B8943A2EE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490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47" name="椭圆 646">
                <a:extLst>
                  <a:ext uri="{FF2B5EF4-FFF2-40B4-BE49-F238E27FC236}">
                    <a16:creationId xmlns:a16="http://schemas.microsoft.com/office/drawing/2014/main" id="{100D1D63-2B6A-2022-67CC-356280247280}"/>
                  </a:ext>
                </a:extLst>
              </p:cNvPr>
              <p:cNvSpPr/>
              <p:nvPr/>
            </p:nvSpPr>
            <p:spPr>
              <a:xfrm>
                <a:off x="5230436" y="5248695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A2CC80C0-45B9-6739-6DEF-58979574B85B}"/>
                </a:ext>
              </a:extLst>
            </p:cNvPr>
            <p:cNvGrpSpPr/>
            <p:nvPr/>
          </p:nvGrpSpPr>
          <p:grpSpPr>
            <a:xfrm>
              <a:off x="17988295" y="22823765"/>
              <a:ext cx="705179" cy="1410357"/>
              <a:chOff x="5715867" y="5197947"/>
              <a:chExt cx="720000" cy="1440000"/>
            </a:xfrm>
          </p:grpSpPr>
          <p:pic>
            <p:nvPicPr>
              <p:cNvPr id="649" name="图片 648">
                <a:extLst>
                  <a:ext uri="{FF2B5EF4-FFF2-40B4-BE49-F238E27FC236}">
                    <a16:creationId xmlns:a16="http://schemas.microsoft.com/office/drawing/2014/main" id="{DAE4E17F-6066-9EAD-A0B9-AC78806EA6F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86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0" name="椭圆 649">
                <a:extLst>
                  <a:ext uri="{FF2B5EF4-FFF2-40B4-BE49-F238E27FC236}">
                    <a16:creationId xmlns:a16="http://schemas.microsoft.com/office/drawing/2014/main" id="{0A5F93E6-BB68-8D8C-F3D3-26FBD8E92C13}"/>
                  </a:ext>
                </a:extLst>
              </p:cNvPr>
              <p:cNvSpPr/>
              <p:nvPr/>
            </p:nvSpPr>
            <p:spPr>
              <a:xfrm>
                <a:off x="6117398" y="5199129"/>
                <a:ext cx="173636" cy="16495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4FDB8F79-53A1-9276-7739-AABEAAE97CCB}"/>
                </a:ext>
              </a:extLst>
            </p:cNvPr>
            <p:cNvGrpSpPr/>
            <p:nvPr/>
          </p:nvGrpSpPr>
          <p:grpSpPr>
            <a:xfrm>
              <a:off x="22217068" y="22823765"/>
              <a:ext cx="705179" cy="1410357"/>
              <a:chOff x="2108982" y="5197947"/>
              <a:chExt cx="720000" cy="1440000"/>
            </a:xfrm>
          </p:grpSpPr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CD8083DE-FA5D-995B-83B3-7695BE40306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982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68804083-97A7-31CE-031B-533B6AEC1A65}"/>
                  </a:ext>
                </a:extLst>
              </p:cNvPr>
              <p:cNvSpPr/>
              <p:nvPr/>
            </p:nvSpPr>
            <p:spPr>
              <a:xfrm>
                <a:off x="2505753" y="525934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F5A21D80-5B1A-1AB6-3922-4BCDB07E1C80}"/>
                </a:ext>
              </a:extLst>
            </p:cNvPr>
            <p:cNvGrpSpPr/>
            <p:nvPr/>
          </p:nvGrpSpPr>
          <p:grpSpPr>
            <a:xfrm>
              <a:off x="22921864" y="22823765"/>
              <a:ext cx="705179" cy="1410357"/>
              <a:chOff x="4284940" y="3757947"/>
              <a:chExt cx="720000" cy="1440000"/>
            </a:xfrm>
          </p:grpSpPr>
          <p:pic>
            <p:nvPicPr>
              <p:cNvPr id="655" name="图片 654">
                <a:extLst>
                  <a:ext uri="{FF2B5EF4-FFF2-40B4-BE49-F238E27FC236}">
                    <a16:creationId xmlns:a16="http://schemas.microsoft.com/office/drawing/2014/main" id="{EBCA3C9A-A07A-6462-A8F6-90DE9AF900E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40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1FCEEB37-666B-B8DB-F086-0E3B7CB5F6BF}"/>
                  </a:ext>
                </a:extLst>
              </p:cNvPr>
              <p:cNvSpPr/>
              <p:nvPr/>
            </p:nvSpPr>
            <p:spPr>
              <a:xfrm>
                <a:off x="4560455" y="376857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ACC9089B-2AE7-36A4-47A9-ACEF5531F794}"/>
                </a:ext>
              </a:extLst>
            </p:cNvPr>
            <p:cNvGrpSpPr/>
            <p:nvPr/>
          </p:nvGrpSpPr>
          <p:grpSpPr>
            <a:xfrm>
              <a:off x="22217068" y="24230298"/>
              <a:ext cx="705179" cy="1410357"/>
              <a:chOff x="10044129" y="5197947"/>
              <a:chExt cx="720000" cy="1440000"/>
            </a:xfrm>
          </p:grpSpPr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0C998E29-805C-6031-3B2B-B48BA7F25CE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12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04A41D9D-D512-392E-7B03-D15D0B49E922}"/>
                  </a:ext>
                </a:extLst>
              </p:cNvPr>
              <p:cNvSpPr/>
              <p:nvPr/>
            </p:nvSpPr>
            <p:spPr>
              <a:xfrm>
                <a:off x="10419180" y="5320635"/>
                <a:ext cx="188543" cy="1791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B3FA501B-9BF3-4703-CB59-22523FE5835A}"/>
                </a:ext>
              </a:extLst>
            </p:cNvPr>
            <p:cNvGrpSpPr/>
            <p:nvPr/>
          </p:nvGrpSpPr>
          <p:grpSpPr>
            <a:xfrm>
              <a:off x="17988295" y="24230298"/>
              <a:ext cx="705179" cy="1410357"/>
              <a:chOff x="7879998" y="5197947"/>
              <a:chExt cx="720000" cy="1440000"/>
            </a:xfrm>
          </p:grpSpPr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C32E3439-FA56-E318-6349-2A7E48332F2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998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F5C72573-9824-EAAB-8AD9-69E99015BF56}"/>
                  </a:ext>
                </a:extLst>
              </p:cNvPr>
              <p:cNvSpPr/>
              <p:nvPr/>
            </p:nvSpPr>
            <p:spPr>
              <a:xfrm>
                <a:off x="8235690" y="5248287"/>
                <a:ext cx="145103" cy="13784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63" name="图片 662">
              <a:extLst>
                <a:ext uri="{FF2B5EF4-FFF2-40B4-BE49-F238E27FC236}">
                  <a16:creationId xmlns:a16="http://schemas.microsoft.com/office/drawing/2014/main" id="{6B5FE117-433F-F8A3-9F8A-E601D4580521}"/>
                </a:ext>
              </a:extLst>
            </p:cNvPr>
            <p:cNvPicPr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864" y="24230298"/>
              <a:ext cx="705179" cy="1410357"/>
            </a:xfrm>
            <a:prstGeom prst="rect">
              <a:avLst/>
            </a:prstGeom>
          </p:spPr>
        </p:pic>
        <p:pic>
          <p:nvPicPr>
            <p:cNvPr id="664" name="图片 663">
              <a:extLst>
                <a:ext uri="{FF2B5EF4-FFF2-40B4-BE49-F238E27FC236}">
                  <a16:creationId xmlns:a16="http://schemas.microsoft.com/office/drawing/2014/main" id="{4FB0A64B-A8C0-0374-DD0A-C15AF1BF6A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6659" y="24230298"/>
              <a:ext cx="705179" cy="1410357"/>
            </a:xfrm>
            <a:prstGeom prst="rect">
              <a:avLst/>
            </a:prstGeom>
          </p:spPr>
        </p:pic>
        <p:pic>
          <p:nvPicPr>
            <p:cNvPr id="665" name="图片 664">
              <a:extLst>
                <a:ext uri="{FF2B5EF4-FFF2-40B4-BE49-F238E27FC236}">
                  <a16:creationId xmlns:a16="http://schemas.microsoft.com/office/drawing/2014/main" id="{53A985A4-07DA-83DA-D6C6-2F35A28557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2681" y="24230298"/>
              <a:ext cx="705179" cy="1410357"/>
            </a:xfrm>
            <a:prstGeom prst="rect">
              <a:avLst/>
            </a:prstGeom>
          </p:spPr>
        </p:pic>
        <p:pic>
          <p:nvPicPr>
            <p:cNvPr id="666" name="图片 665">
              <a:extLst>
                <a:ext uri="{FF2B5EF4-FFF2-40B4-BE49-F238E27FC236}">
                  <a16:creationId xmlns:a16="http://schemas.microsoft.com/office/drawing/2014/main" id="{6318E78E-5BC8-01F4-AE5E-8282BA8AB36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4230298"/>
              <a:ext cx="705179" cy="1410357"/>
            </a:xfrm>
            <a:prstGeom prst="rect">
              <a:avLst/>
            </a:prstGeom>
          </p:spPr>
        </p:pic>
        <p:pic>
          <p:nvPicPr>
            <p:cNvPr id="667" name="图片 666">
              <a:extLst>
                <a:ext uri="{FF2B5EF4-FFF2-40B4-BE49-F238E27FC236}">
                  <a16:creationId xmlns:a16="http://schemas.microsoft.com/office/drawing/2014/main" id="{32EE183A-DA0A-4387-2083-031E33A4E65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2823765"/>
              <a:ext cx="705179" cy="1410357"/>
            </a:xfrm>
            <a:prstGeom prst="rect">
              <a:avLst/>
            </a:prstGeom>
          </p:spPr>
        </p:pic>
        <p:pic>
          <p:nvPicPr>
            <p:cNvPr id="668" name="图片 667">
              <a:extLst>
                <a:ext uri="{FF2B5EF4-FFF2-40B4-BE49-F238E27FC236}">
                  <a16:creationId xmlns:a16="http://schemas.microsoft.com/office/drawing/2014/main" id="{E3856C5C-BE86-A68C-1BFB-3FE11B7CE2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113" y="24230298"/>
              <a:ext cx="705179" cy="1410357"/>
            </a:xfrm>
            <a:prstGeom prst="rect">
              <a:avLst/>
            </a:prstGeom>
          </p:spPr>
        </p:pic>
        <p:grpSp>
          <p:nvGrpSpPr>
            <p:cNvPr id="669" name="组合 668">
              <a:extLst>
                <a:ext uri="{FF2B5EF4-FFF2-40B4-BE49-F238E27FC236}">
                  <a16:creationId xmlns:a16="http://schemas.microsoft.com/office/drawing/2014/main" id="{2FE3BA21-F1BD-9DAB-B042-B9328BA2CF89}"/>
                </a:ext>
              </a:extLst>
            </p:cNvPr>
            <p:cNvGrpSpPr/>
            <p:nvPr/>
          </p:nvGrpSpPr>
          <p:grpSpPr>
            <a:xfrm>
              <a:off x="19397886" y="22823765"/>
              <a:ext cx="705179" cy="1410357"/>
              <a:chOff x="2831866" y="3757947"/>
              <a:chExt cx="720000" cy="1440000"/>
            </a:xfrm>
          </p:grpSpPr>
          <p:pic>
            <p:nvPicPr>
              <p:cNvPr id="670" name="图片 669">
                <a:extLst>
                  <a:ext uri="{FF2B5EF4-FFF2-40B4-BE49-F238E27FC236}">
                    <a16:creationId xmlns:a16="http://schemas.microsoft.com/office/drawing/2014/main" id="{B1479749-2E97-5B30-7841-97ABDF9ED79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1866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1D91ED1F-0B56-9966-51AE-E9C5CDCB8541}"/>
                  </a:ext>
                </a:extLst>
              </p:cNvPr>
              <p:cNvSpPr/>
              <p:nvPr/>
            </p:nvSpPr>
            <p:spPr>
              <a:xfrm>
                <a:off x="3027985" y="380191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2" name="组合 671">
              <a:extLst>
                <a:ext uri="{FF2B5EF4-FFF2-40B4-BE49-F238E27FC236}">
                  <a16:creationId xmlns:a16="http://schemas.microsoft.com/office/drawing/2014/main" id="{0CC90CF3-0A7D-B612-BDDC-BC7BA950631A}"/>
                </a:ext>
              </a:extLst>
            </p:cNvPr>
            <p:cNvGrpSpPr/>
            <p:nvPr/>
          </p:nvGrpSpPr>
          <p:grpSpPr>
            <a:xfrm>
              <a:off x="20102681" y="22823765"/>
              <a:ext cx="705179" cy="1410357"/>
              <a:chOff x="3558403" y="3757947"/>
              <a:chExt cx="720000" cy="1440000"/>
            </a:xfrm>
          </p:grpSpPr>
          <p:pic>
            <p:nvPicPr>
              <p:cNvPr id="673" name="图片 672">
                <a:extLst>
                  <a:ext uri="{FF2B5EF4-FFF2-40B4-BE49-F238E27FC236}">
                    <a16:creationId xmlns:a16="http://schemas.microsoft.com/office/drawing/2014/main" id="{7843999E-6E49-581E-DEBA-DA28871465F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8403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F8D329A4-DE23-867A-49CE-67C930B831D2}"/>
                  </a:ext>
                </a:extLst>
              </p:cNvPr>
              <p:cNvSpPr/>
              <p:nvPr/>
            </p:nvSpPr>
            <p:spPr>
              <a:xfrm>
                <a:off x="3816331" y="379975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5" name="组合 674">
              <a:extLst>
                <a:ext uri="{FF2B5EF4-FFF2-40B4-BE49-F238E27FC236}">
                  <a16:creationId xmlns:a16="http://schemas.microsoft.com/office/drawing/2014/main" id="{0B24EF03-4B04-7028-01E8-CEC89331A594}"/>
                </a:ext>
              </a:extLst>
            </p:cNvPr>
            <p:cNvGrpSpPr/>
            <p:nvPr/>
          </p:nvGrpSpPr>
          <p:grpSpPr>
            <a:xfrm>
              <a:off x="15169113" y="22823765"/>
              <a:ext cx="705179" cy="1410357"/>
              <a:chOff x="2105329" y="3757947"/>
              <a:chExt cx="720000" cy="1440000"/>
            </a:xfrm>
          </p:grpSpPr>
          <p:pic>
            <p:nvPicPr>
              <p:cNvPr id="676" name="图片 675">
                <a:extLst>
                  <a:ext uri="{FF2B5EF4-FFF2-40B4-BE49-F238E27FC236}">
                    <a16:creationId xmlns:a16="http://schemas.microsoft.com/office/drawing/2014/main" id="{BD01D115-DBC5-072A-148A-7F17D93B971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5329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7A808C1A-CA9B-15D6-DFB3-7D9B5F563596}"/>
                  </a:ext>
                </a:extLst>
              </p:cNvPr>
              <p:cNvSpPr/>
              <p:nvPr/>
            </p:nvSpPr>
            <p:spPr>
              <a:xfrm>
                <a:off x="2414853" y="381583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338697A1-8526-0FC1-3979-2F55B957A708}"/>
                </a:ext>
              </a:extLst>
            </p:cNvPr>
            <p:cNvGrpSpPr/>
            <p:nvPr/>
          </p:nvGrpSpPr>
          <p:grpSpPr>
            <a:xfrm>
              <a:off x="16578704" y="22823765"/>
              <a:ext cx="705179" cy="1410357"/>
              <a:chOff x="3551736" y="5197947"/>
              <a:chExt cx="720000" cy="1440000"/>
            </a:xfrm>
          </p:grpSpPr>
          <p:pic>
            <p:nvPicPr>
              <p:cNvPr id="679" name="图片 678">
                <a:extLst>
                  <a:ext uri="{FF2B5EF4-FFF2-40B4-BE49-F238E27FC236}">
                    <a16:creationId xmlns:a16="http://schemas.microsoft.com/office/drawing/2014/main" id="{CBCFD8F7-DAAC-08CD-9760-3A8D8D84A10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736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A00A49B3-03A6-4A4B-21F9-CAE6E0E1E623}"/>
                  </a:ext>
                </a:extLst>
              </p:cNvPr>
              <p:cNvSpPr/>
              <p:nvPr/>
            </p:nvSpPr>
            <p:spPr>
              <a:xfrm>
                <a:off x="3794324" y="522880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1" name="组合 680">
              <a:extLst>
                <a:ext uri="{FF2B5EF4-FFF2-40B4-BE49-F238E27FC236}">
                  <a16:creationId xmlns:a16="http://schemas.microsoft.com/office/drawing/2014/main" id="{F7165E8D-26B2-4B1B-6385-8F4B89DB5C29}"/>
                </a:ext>
              </a:extLst>
            </p:cNvPr>
            <p:cNvGrpSpPr/>
            <p:nvPr/>
          </p:nvGrpSpPr>
          <p:grpSpPr>
            <a:xfrm>
              <a:off x="21512272" y="22823765"/>
              <a:ext cx="705179" cy="1410357"/>
              <a:chOff x="2827504" y="2315585"/>
              <a:chExt cx="720000" cy="1440000"/>
            </a:xfrm>
          </p:grpSpPr>
          <p:pic>
            <p:nvPicPr>
              <p:cNvPr id="682" name="图片 681">
                <a:extLst>
                  <a:ext uri="{FF2B5EF4-FFF2-40B4-BE49-F238E27FC236}">
                    <a16:creationId xmlns:a16="http://schemas.microsoft.com/office/drawing/2014/main" id="{3DD94858-733E-C91B-797F-5655903B93D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504" y="231558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484BE740-9CFA-9F37-F4DB-460483C20586}"/>
                  </a:ext>
                </a:extLst>
              </p:cNvPr>
              <p:cNvSpPr/>
              <p:nvPr/>
            </p:nvSpPr>
            <p:spPr>
              <a:xfrm>
                <a:off x="3021521" y="233601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F339A1E2-C85E-E2D4-31DB-9270167CA5C9}"/>
                </a:ext>
              </a:extLst>
            </p:cNvPr>
            <p:cNvGrpSpPr/>
            <p:nvPr/>
          </p:nvGrpSpPr>
          <p:grpSpPr>
            <a:xfrm>
              <a:off x="21512272" y="24230298"/>
              <a:ext cx="705179" cy="1410357"/>
              <a:chOff x="7158428" y="2323393"/>
              <a:chExt cx="720000" cy="1440000"/>
            </a:xfrm>
          </p:grpSpPr>
          <p:pic>
            <p:nvPicPr>
              <p:cNvPr id="685" name="图片 684">
                <a:extLst>
                  <a:ext uri="{FF2B5EF4-FFF2-40B4-BE49-F238E27FC236}">
                    <a16:creationId xmlns:a16="http://schemas.microsoft.com/office/drawing/2014/main" id="{30A654D2-BD94-4E53-E876-5B0533E9EA7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28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C2C0EED5-071C-B6A6-E880-C5299740BAF3}"/>
                  </a:ext>
                </a:extLst>
              </p:cNvPr>
              <p:cNvSpPr/>
              <p:nvPr/>
            </p:nvSpPr>
            <p:spPr>
              <a:xfrm>
                <a:off x="7488380" y="238442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7" name="组合 686">
              <a:extLst>
                <a:ext uri="{FF2B5EF4-FFF2-40B4-BE49-F238E27FC236}">
                  <a16:creationId xmlns:a16="http://schemas.microsoft.com/office/drawing/2014/main" id="{1E687A73-53C4-EE2E-DFCE-A6FA8CBD8017}"/>
                </a:ext>
              </a:extLst>
            </p:cNvPr>
            <p:cNvGrpSpPr/>
            <p:nvPr/>
          </p:nvGrpSpPr>
          <p:grpSpPr>
            <a:xfrm>
              <a:off x="16578704" y="24230298"/>
              <a:ext cx="705179" cy="1410357"/>
              <a:chOff x="7158621" y="5197947"/>
              <a:chExt cx="720000" cy="1440000"/>
            </a:xfrm>
          </p:grpSpPr>
          <p:pic>
            <p:nvPicPr>
              <p:cNvPr id="688" name="图片 687">
                <a:extLst>
                  <a:ext uri="{FF2B5EF4-FFF2-40B4-BE49-F238E27FC236}">
                    <a16:creationId xmlns:a16="http://schemas.microsoft.com/office/drawing/2014/main" id="{49FFACAA-A868-BD4C-B503-8CB22117F75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621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3DFFA59C-2F95-E1C8-693F-98518610FF51}"/>
                  </a:ext>
                </a:extLst>
              </p:cNvPr>
              <p:cNvSpPr/>
              <p:nvPr/>
            </p:nvSpPr>
            <p:spPr>
              <a:xfrm>
                <a:off x="7417987" y="521452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0D119EE4-EA14-E7DF-F759-5469FB8F91FC}"/>
                </a:ext>
              </a:extLst>
            </p:cNvPr>
            <p:cNvGrpSpPr/>
            <p:nvPr/>
          </p:nvGrpSpPr>
          <p:grpSpPr>
            <a:xfrm>
              <a:off x="20807477" y="24230298"/>
              <a:ext cx="705179" cy="1410357"/>
              <a:chOff x="10038847" y="3763153"/>
              <a:chExt cx="720000" cy="1440000"/>
            </a:xfrm>
          </p:grpSpPr>
          <p:pic>
            <p:nvPicPr>
              <p:cNvPr id="691" name="图片 690">
                <a:extLst>
                  <a:ext uri="{FF2B5EF4-FFF2-40B4-BE49-F238E27FC236}">
                    <a16:creationId xmlns:a16="http://schemas.microsoft.com/office/drawing/2014/main" id="{6A1390BB-7953-DEF6-B897-71816551ECE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8847" y="376315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2D1136C8-4711-9BD9-2E3A-C3D863673B8A}"/>
                  </a:ext>
                </a:extLst>
              </p:cNvPr>
              <p:cNvSpPr/>
              <p:nvPr/>
            </p:nvSpPr>
            <p:spPr>
              <a:xfrm>
                <a:off x="10267010" y="3806840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EEF7A31-A636-EB51-0E36-5EED711DBB09}"/>
                </a:ext>
              </a:extLst>
            </p:cNvPr>
            <p:cNvGrpSpPr/>
            <p:nvPr/>
          </p:nvGrpSpPr>
          <p:grpSpPr>
            <a:xfrm>
              <a:off x="19397886" y="24230298"/>
              <a:ext cx="705179" cy="1410357"/>
              <a:chOff x="11486793" y="2323393"/>
              <a:chExt cx="720000" cy="1440000"/>
            </a:xfrm>
          </p:grpSpPr>
          <p:pic>
            <p:nvPicPr>
              <p:cNvPr id="694" name="图片 693">
                <a:extLst>
                  <a:ext uri="{FF2B5EF4-FFF2-40B4-BE49-F238E27FC236}">
                    <a16:creationId xmlns:a16="http://schemas.microsoft.com/office/drawing/2014/main" id="{17855A60-A2B5-A20A-9315-E152E3435FC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793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F348866F-876C-F453-EE06-A1FDAFBCAC9C}"/>
                  </a:ext>
                </a:extLst>
              </p:cNvPr>
              <p:cNvSpPr/>
              <p:nvPr/>
            </p:nvSpPr>
            <p:spPr>
              <a:xfrm>
                <a:off x="11749689" y="235575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6" name="组合 695">
              <a:extLst>
                <a:ext uri="{FF2B5EF4-FFF2-40B4-BE49-F238E27FC236}">
                  <a16:creationId xmlns:a16="http://schemas.microsoft.com/office/drawing/2014/main" id="{6988D9D5-2387-EB07-08CF-ABB881C27067}"/>
                </a:ext>
              </a:extLst>
            </p:cNvPr>
            <p:cNvGrpSpPr/>
            <p:nvPr/>
          </p:nvGrpSpPr>
          <p:grpSpPr>
            <a:xfrm>
              <a:off x="15873908" y="24230298"/>
              <a:ext cx="705179" cy="1410357"/>
              <a:chOff x="10044004" y="2323393"/>
              <a:chExt cx="720000" cy="1440000"/>
            </a:xfrm>
          </p:grpSpPr>
          <p:pic>
            <p:nvPicPr>
              <p:cNvPr id="697" name="图片 696">
                <a:extLst>
                  <a:ext uri="{FF2B5EF4-FFF2-40B4-BE49-F238E27FC236}">
                    <a16:creationId xmlns:a16="http://schemas.microsoft.com/office/drawing/2014/main" id="{12AEBD08-7A9B-58F5-8655-0A9DFEDE217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004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D3838E78-5373-03BF-5C77-A14F20D26958}"/>
                  </a:ext>
                </a:extLst>
              </p:cNvPr>
              <p:cNvSpPr/>
              <p:nvPr/>
            </p:nvSpPr>
            <p:spPr>
              <a:xfrm>
                <a:off x="10208561" y="236464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9" name="组合 698">
              <a:extLst>
                <a:ext uri="{FF2B5EF4-FFF2-40B4-BE49-F238E27FC236}">
                  <a16:creationId xmlns:a16="http://schemas.microsoft.com/office/drawing/2014/main" id="{8E9057BA-C2E1-5C49-49E6-66311D032E95}"/>
                </a:ext>
              </a:extLst>
            </p:cNvPr>
            <p:cNvGrpSpPr/>
            <p:nvPr/>
          </p:nvGrpSpPr>
          <p:grpSpPr>
            <a:xfrm>
              <a:off x="18693090" y="24230298"/>
              <a:ext cx="705179" cy="1410357"/>
              <a:chOff x="11486877" y="5197947"/>
              <a:chExt cx="720000" cy="1440000"/>
            </a:xfrm>
          </p:grpSpPr>
          <p:pic>
            <p:nvPicPr>
              <p:cNvPr id="700" name="图片 699">
                <a:extLst>
                  <a:ext uri="{FF2B5EF4-FFF2-40B4-BE49-F238E27FC236}">
                    <a16:creationId xmlns:a16="http://schemas.microsoft.com/office/drawing/2014/main" id="{29B984AE-96C8-E4C9-A619-FF476DC8EDE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87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3113C42F-81E2-5912-5FC5-1D2343B57474}"/>
                  </a:ext>
                </a:extLst>
              </p:cNvPr>
              <p:cNvSpPr/>
              <p:nvPr/>
            </p:nvSpPr>
            <p:spPr>
              <a:xfrm>
                <a:off x="11840839" y="524572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02" name="图片 701">
              <a:extLst>
                <a:ext uri="{FF2B5EF4-FFF2-40B4-BE49-F238E27FC236}">
                  <a16:creationId xmlns:a16="http://schemas.microsoft.com/office/drawing/2014/main" id="{593C75C1-E67E-32E7-C181-A96220E3954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477" y="22823765"/>
              <a:ext cx="705179" cy="1410357"/>
            </a:xfrm>
            <a:prstGeom prst="rect">
              <a:avLst/>
            </a:prstGeom>
          </p:spPr>
        </p:pic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2950D235-DF49-BA16-B9BF-5BE8820CAD8E}"/>
                </a:ext>
              </a:extLst>
            </p:cNvPr>
            <p:cNvGrpSpPr/>
            <p:nvPr/>
          </p:nvGrpSpPr>
          <p:grpSpPr>
            <a:xfrm>
              <a:off x="18693090" y="22823765"/>
              <a:ext cx="705179" cy="1410357"/>
              <a:chOff x="2830359" y="5197947"/>
              <a:chExt cx="720000" cy="1440000"/>
            </a:xfrm>
          </p:grpSpPr>
          <p:pic>
            <p:nvPicPr>
              <p:cNvPr id="704" name="图片 703">
                <a:extLst>
                  <a:ext uri="{FF2B5EF4-FFF2-40B4-BE49-F238E27FC236}">
                    <a16:creationId xmlns:a16="http://schemas.microsoft.com/office/drawing/2014/main" id="{A8211FB9-3AB2-1228-19BD-1B8CE1FEB77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35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11BB4AE5-C1A4-E5F8-AC5E-2662B3ABCA7E}"/>
                  </a:ext>
                </a:extLst>
              </p:cNvPr>
              <p:cNvSpPr/>
              <p:nvPr/>
            </p:nvSpPr>
            <p:spPr>
              <a:xfrm>
                <a:off x="3076384" y="526969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A782B450-8188-28C5-8D1D-2FBEA51680E3}"/>
                </a:ext>
              </a:extLst>
            </p:cNvPr>
            <p:cNvSpPr txBox="1"/>
            <p:nvPr/>
          </p:nvSpPr>
          <p:spPr>
            <a:xfrm>
              <a:off x="15242965" y="25663026"/>
              <a:ext cx="10413147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Times/Videos Per Person: 29.1 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53" name="图片 752">
              <a:extLst>
                <a:ext uri="{FF2B5EF4-FFF2-40B4-BE49-F238E27FC236}">
                  <a16:creationId xmlns:a16="http://schemas.microsoft.com/office/drawing/2014/main" id="{A52CCF6C-72A0-B78A-F09E-77BF0120A3F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6246" y="22823765"/>
              <a:ext cx="705179" cy="1410357"/>
            </a:xfrm>
            <a:prstGeom prst="rect">
              <a:avLst/>
            </a:prstGeom>
          </p:spPr>
        </p:pic>
        <p:grpSp>
          <p:nvGrpSpPr>
            <p:cNvPr id="754" name="组合 753">
              <a:extLst>
                <a:ext uri="{FF2B5EF4-FFF2-40B4-BE49-F238E27FC236}">
                  <a16:creationId xmlns:a16="http://schemas.microsoft.com/office/drawing/2014/main" id="{9354C5EB-E9EB-63F1-C0E0-3F42EF164DEC}"/>
                </a:ext>
              </a:extLst>
            </p:cNvPr>
            <p:cNvGrpSpPr/>
            <p:nvPr/>
          </p:nvGrpSpPr>
          <p:grpSpPr>
            <a:xfrm>
              <a:off x="24331455" y="22823765"/>
              <a:ext cx="705179" cy="1410357"/>
              <a:chOff x="10578963" y="2306982"/>
              <a:chExt cx="720000" cy="1440000"/>
            </a:xfrm>
          </p:grpSpPr>
          <p:pic>
            <p:nvPicPr>
              <p:cNvPr id="755" name="图片 754">
                <a:extLst>
                  <a:ext uri="{FF2B5EF4-FFF2-40B4-BE49-F238E27FC236}">
                    <a16:creationId xmlns:a16="http://schemas.microsoft.com/office/drawing/2014/main" id="{58C437D3-DDC1-A277-1B98-3FB31FDBE7F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8963" y="230698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2349770C-B3E7-FBCC-4E8F-962D1C9D9E9D}"/>
                  </a:ext>
                </a:extLst>
              </p:cNvPr>
              <p:cNvSpPr/>
              <p:nvPr/>
            </p:nvSpPr>
            <p:spPr>
              <a:xfrm>
                <a:off x="10777997" y="2355941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7" name="组合 756">
              <a:extLst>
                <a:ext uri="{FF2B5EF4-FFF2-40B4-BE49-F238E27FC236}">
                  <a16:creationId xmlns:a16="http://schemas.microsoft.com/office/drawing/2014/main" id="{93125439-E13D-1655-60B6-A79CC2B82E4B}"/>
                </a:ext>
              </a:extLst>
            </p:cNvPr>
            <p:cNvGrpSpPr/>
            <p:nvPr/>
          </p:nvGrpSpPr>
          <p:grpSpPr>
            <a:xfrm>
              <a:off x="24331455" y="24230298"/>
              <a:ext cx="705179" cy="1410357"/>
              <a:chOff x="10605210" y="3716070"/>
              <a:chExt cx="720000" cy="1440000"/>
            </a:xfrm>
          </p:grpSpPr>
          <p:pic>
            <p:nvPicPr>
              <p:cNvPr id="758" name="图片 757">
                <a:extLst>
                  <a:ext uri="{FF2B5EF4-FFF2-40B4-BE49-F238E27FC236}">
                    <a16:creationId xmlns:a16="http://schemas.microsoft.com/office/drawing/2014/main" id="{93FEF59B-9537-0CE9-F8FA-527EE908FD9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5210" y="371607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2855D92E-6BC0-81A7-CC14-55A327C95DA1}"/>
                  </a:ext>
                </a:extLst>
              </p:cNvPr>
              <p:cNvSpPr/>
              <p:nvPr/>
            </p:nvSpPr>
            <p:spPr>
              <a:xfrm>
                <a:off x="10900460" y="3799436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0" name="文本框 759">
              <a:extLst>
                <a:ext uri="{FF2B5EF4-FFF2-40B4-BE49-F238E27FC236}">
                  <a16:creationId xmlns:a16="http://schemas.microsoft.com/office/drawing/2014/main" id="{1470CCD4-7AA9-71B4-F33D-CD02C0820262}"/>
                </a:ext>
              </a:extLst>
            </p:cNvPr>
            <p:cNvSpPr txBox="1"/>
            <p:nvPr/>
          </p:nvSpPr>
          <p:spPr>
            <a:xfrm>
              <a:off x="14575907" y="22166585"/>
              <a:ext cx="11201805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Summer              Spring                  Winter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132F5B54-8ACE-CC09-AFC5-6307445951AA}"/>
                </a:ext>
              </a:extLst>
            </p:cNvPr>
            <p:cNvSpPr/>
            <p:nvPr/>
          </p:nvSpPr>
          <p:spPr>
            <a:xfrm>
              <a:off x="15127798" y="22793911"/>
              <a:ext cx="10643480" cy="287212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>
              <a:extLst>
                <a:ext uri="{FF2B5EF4-FFF2-40B4-BE49-F238E27FC236}">
                  <a16:creationId xmlns:a16="http://schemas.microsoft.com/office/drawing/2014/main" id="{A7142AB5-0DBC-FE05-B523-8022580D56CF}"/>
                </a:ext>
              </a:extLst>
            </p:cNvPr>
            <p:cNvGrpSpPr/>
            <p:nvPr/>
          </p:nvGrpSpPr>
          <p:grpSpPr>
            <a:xfrm>
              <a:off x="23626659" y="22823765"/>
              <a:ext cx="705179" cy="1410357"/>
              <a:chOff x="12454238" y="2382420"/>
              <a:chExt cx="720000" cy="1440000"/>
            </a:xfrm>
          </p:grpSpPr>
          <p:pic>
            <p:nvPicPr>
              <p:cNvPr id="763" name="图片 762">
                <a:extLst>
                  <a:ext uri="{FF2B5EF4-FFF2-40B4-BE49-F238E27FC236}">
                    <a16:creationId xmlns:a16="http://schemas.microsoft.com/office/drawing/2014/main" id="{E35AF3EB-49BC-EDE7-DA0A-8925DD79E84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4238" y="238242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E9565878-0392-9DF1-1BD3-2B93E119B464}"/>
                  </a:ext>
                </a:extLst>
              </p:cNvPr>
              <p:cNvSpPr/>
              <p:nvPr/>
            </p:nvSpPr>
            <p:spPr>
              <a:xfrm>
                <a:off x="12764078" y="2420889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03" name="图片 802">
              <a:extLst>
                <a:ext uri="{FF2B5EF4-FFF2-40B4-BE49-F238E27FC236}">
                  <a16:creationId xmlns:a16="http://schemas.microsoft.com/office/drawing/2014/main" id="{FB52A477-672E-AAB9-58ED-922BDDFE91F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4346896" y="23000128"/>
              <a:ext cx="767098" cy="782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新月形 803">
              <a:extLst>
                <a:ext uri="{FF2B5EF4-FFF2-40B4-BE49-F238E27FC236}">
                  <a16:creationId xmlns:a16="http://schemas.microsoft.com/office/drawing/2014/main" id="{CE356A60-78AF-37FF-3091-B9ED35BAA7DB}"/>
                </a:ext>
              </a:extLst>
            </p:cNvPr>
            <p:cNvSpPr>
              <a:spLocks/>
            </p:cNvSpPr>
            <p:nvPr/>
          </p:nvSpPr>
          <p:spPr>
            <a:xfrm rot="10800000">
              <a:off x="14530595" y="24422691"/>
              <a:ext cx="477732" cy="787035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7" name="组合 826">
            <a:extLst>
              <a:ext uri="{FF2B5EF4-FFF2-40B4-BE49-F238E27FC236}">
                <a16:creationId xmlns:a16="http://schemas.microsoft.com/office/drawing/2014/main" id="{8084762F-BC67-7BFD-2E7D-FAAF2ECCFD36}"/>
              </a:ext>
            </a:extLst>
          </p:cNvPr>
          <p:cNvGrpSpPr/>
          <p:nvPr/>
        </p:nvGrpSpPr>
        <p:grpSpPr>
          <a:xfrm>
            <a:off x="16861385" y="16157714"/>
            <a:ext cx="5040001" cy="5040000"/>
            <a:chOff x="133464" y="383285"/>
            <a:chExt cx="4992789" cy="5039391"/>
          </a:xfrm>
        </p:grpSpPr>
        <p:graphicFrame>
          <p:nvGraphicFramePr>
            <p:cNvPr id="828" name="图表 827">
              <a:extLst>
                <a:ext uri="{FF2B5EF4-FFF2-40B4-BE49-F238E27FC236}">
                  <a16:creationId xmlns:a16="http://schemas.microsoft.com/office/drawing/2014/main" id="{2D409D25-C95E-1D2D-F76D-4470749F8D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2937384"/>
                </p:ext>
              </p:extLst>
            </p:nvPr>
          </p:nvGraphicFramePr>
          <p:xfrm>
            <a:off x="133464" y="383285"/>
            <a:ext cx="4992789" cy="50393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1"/>
            </a:graphicData>
          </a:graphic>
        </p:graphicFrame>
        <p:sp>
          <p:nvSpPr>
            <p:cNvPr id="829" name="文本框 828">
              <a:extLst>
                <a:ext uri="{FF2B5EF4-FFF2-40B4-BE49-F238E27FC236}">
                  <a16:creationId xmlns:a16="http://schemas.microsoft.com/office/drawing/2014/main" id="{E963D982-1C94-BADA-D309-ECBB2840AB48}"/>
                </a:ext>
              </a:extLst>
            </p:cNvPr>
            <p:cNvSpPr txBox="1"/>
            <p:nvPr/>
          </p:nvSpPr>
          <p:spPr>
            <a:xfrm>
              <a:off x="457476" y="570863"/>
              <a:ext cx="1256717" cy="40006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6" name="组合 835">
            <a:extLst>
              <a:ext uri="{FF2B5EF4-FFF2-40B4-BE49-F238E27FC236}">
                <a16:creationId xmlns:a16="http://schemas.microsoft.com/office/drawing/2014/main" id="{0E414568-F66E-EEC5-6890-42B5347C41EB}"/>
              </a:ext>
            </a:extLst>
          </p:cNvPr>
          <p:cNvGrpSpPr/>
          <p:nvPr/>
        </p:nvGrpSpPr>
        <p:grpSpPr>
          <a:xfrm>
            <a:off x="17155230" y="11033984"/>
            <a:ext cx="5040000" cy="5040000"/>
            <a:chOff x="536548" y="7163238"/>
            <a:chExt cx="4992789" cy="4512596"/>
          </a:xfrm>
        </p:grpSpPr>
        <p:graphicFrame>
          <p:nvGraphicFramePr>
            <p:cNvPr id="837" name="图表 836">
              <a:extLst>
                <a:ext uri="{FF2B5EF4-FFF2-40B4-BE49-F238E27FC236}">
                  <a16:creationId xmlns:a16="http://schemas.microsoft.com/office/drawing/2014/main" id="{A3438FF9-C05D-4E98-3276-FACC16764C4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7896028"/>
                </p:ext>
              </p:extLst>
            </p:nvPr>
          </p:nvGraphicFramePr>
          <p:xfrm>
            <a:off x="536548" y="7163238"/>
            <a:ext cx="4992789" cy="45125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2"/>
            </a:graphicData>
          </a:graphic>
        </p:graphicFrame>
        <p:sp>
          <p:nvSpPr>
            <p:cNvPr id="838" name="文本框 837">
              <a:extLst>
                <a:ext uri="{FF2B5EF4-FFF2-40B4-BE49-F238E27FC236}">
                  <a16:creationId xmlns:a16="http://schemas.microsoft.com/office/drawing/2014/main" id="{32C957CE-1394-BC1B-F53C-316A108FE208}"/>
                </a:ext>
              </a:extLst>
            </p:cNvPr>
            <p:cNvSpPr txBox="1"/>
            <p:nvPr/>
          </p:nvSpPr>
          <p:spPr>
            <a:xfrm>
              <a:off x="916571" y="7308479"/>
              <a:ext cx="1255560" cy="35824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47" name="图片 846">
            <a:extLst>
              <a:ext uri="{FF2B5EF4-FFF2-40B4-BE49-F238E27FC236}">
                <a16:creationId xmlns:a16="http://schemas.microsoft.com/office/drawing/2014/main" id="{45A8C7C6-FAF8-84DB-E0B1-C2F9D9946C83}"/>
              </a:ext>
            </a:extLst>
          </p:cNvPr>
          <p:cNvPicPr preferRelativeResize="0"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983" y="26079288"/>
            <a:ext cx="2160000" cy="2160000"/>
          </a:xfrm>
          <a:prstGeom prst="rect">
            <a:avLst/>
          </a:prstGeom>
        </p:spPr>
      </p:pic>
      <p:sp>
        <p:nvSpPr>
          <p:cNvPr id="850" name="文本框 849">
            <a:extLst>
              <a:ext uri="{FF2B5EF4-FFF2-40B4-BE49-F238E27FC236}">
                <a16:creationId xmlns:a16="http://schemas.microsoft.com/office/drawing/2014/main" id="{797976B0-FF53-5F7B-BAAA-ACFE36064EBE}"/>
              </a:ext>
            </a:extLst>
          </p:cNvPr>
          <p:cNvSpPr txBox="1"/>
          <p:nvPr/>
        </p:nvSpPr>
        <p:spPr>
          <a:xfrm>
            <a:off x="20097038" y="25609361"/>
            <a:ext cx="197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en-US" altLang="zh-CN" sz="6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1" name="图片 850">
            <a:extLst>
              <a:ext uri="{FF2B5EF4-FFF2-40B4-BE49-F238E27FC236}">
                <a16:creationId xmlns:a16="http://schemas.microsoft.com/office/drawing/2014/main" id="{5B33C800-C808-0643-5790-81C9570A2B01}"/>
              </a:ext>
            </a:extLst>
          </p:cNvPr>
          <p:cNvPicPr preferRelativeResize="0">
            <a:picLocks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08" y="19670240"/>
            <a:ext cx="2160000" cy="2160000"/>
          </a:xfrm>
          <a:prstGeom prst="rect">
            <a:avLst/>
          </a:prstGeom>
        </p:spPr>
      </p:pic>
      <p:pic>
        <p:nvPicPr>
          <p:cNvPr id="852" name="图片 851">
            <a:extLst>
              <a:ext uri="{FF2B5EF4-FFF2-40B4-BE49-F238E27FC236}">
                <a16:creationId xmlns:a16="http://schemas.microsoft.com/office/drawing/2014/main" id="{1E83CC41-7D3B-632F-2910-3D4E34D08495}"/>
              </a:ext>
            </a:extLst>
          </p:cNvPr>
          <p:cNvPicPr preferRelativeResize="0">
            <a:picLocks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41" y="27686775"/>
            <a:ext cx="2160000" cy="2160000"/>
          </a:xfrm>
          <a:prstGeom prst="rect">
            <a:avLst/>
          </a:prstGeom>
        </p:spPr>
      </p:pic>
      <p:pic>
        <p:nvPicPr>
          <p:cNvPr id="853" name="图片 852">
            <a:extLst>
              <a:ext uri="{FF2B5EF4-FFF2-40B4-BE49-F238E27FC236}">
                <a16:creationId xmlns:a16="http://schemas.microsoft.com/office/drawing/2014/main" id="{6D5FBD56-9A8B-9442-AE13-81FF6D21C8C6}"/>
              </a:ext>
            </a:extLst>
          </p:cNvPr>
          <p:cNvPicPr preferRelativeResize="0">
            <a:picLocks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760" y="11179976"/>
            <a:ext cx="2160000" cy="2160000"/>
          </a:xfrm>
          <a:prstGeom prst="rect">
            <a:avLst/>
          </a:prstGeom>
        </p:spPr>
      </p:pic>
      <p:sp>
        <p:nvSpPr>
          <p:cNvPr id="855" name="文本框 854">
            <a:extLst>
              <a:ext uri="{FF2B5EF4-FFF2-40B4-BE49-F238E27FC236}">
                <a16:creationId xmlns:a16="http://schemas.microsoft.com/office/drawing/2014/main" id="{A2CFAA3F-B1BA-C1F8-12D0-49C3FCD44552}"/>
              </a:ext>
            </a:extLst>
          </p:cNvPr>
          <p:cNvSpPr txBox="1"/>
          <p:nvPr/>
        </p:nvSpPr>
        <p:spPr>
          <a:xfrm>
            <a:off x="8295614" y="29559442"/>
            <a:ext cx="1333327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a new task called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aims at enabling retrieval at any time moment and across different time intervals.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contribute for the first time a large-scale dataset named AT-USTC to support the study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Compared to existing datasets, AT-USTC stands out for its long data collection period and the inclusion of both RGB and IR camera footages, meeting the requirement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Uni-AT model to                                                                                     effectively handle all scenarios                                                                                                     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Uni-AT, three                                                                                components proposed to tackle                                                                                    the new challenges of multi-scenario retrieval in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58" name="矩形 857">
            <a:extLst>
              <a:ext uri="{FF2B5EF4-FFF2-40B4-BE49-F238E27FC236}">
                <a16:creationId xmlns:a16="http://schemas.microsoft.com/office/drawing/2014/main" id="{50F60F7D-861F-AAA5-99AC-E9084378BF8A}"/>
              </a:ext>
            </a:extLst>
          </p:cNvPr>
          <p:cNvSpPr/>
          <p:nvPr/>
        </p:nvSpPr>
        <p:spPr>
          <a:xfrm>
            <a:off x="8268351" y="28437961"/>
            <a:ext cx="13572000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5400" b="1" dirty="0"/>
          </a:p>
        </p:txBody>
      </p:sp>
      <p:pic>
        <p:nvPicPr>
          <p:cNvPr id="860" name="图片 859">
            <a:extLst>
              <a:ext uri="{FF2B5EF4-FFF2-40B4-BE49-F238E27FC236}">
                <a16:creationId xmlns:a16="http://schemas.microsoft.com/office/drawing/2014/main" id="{E5ED8A84-D8BB-E689-FA6E-30541B4D9179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368393" y="22741523"/>
            <a:ext cx="8486936" cy="2334496"/>
          </a:xfrm>
          <a:prstGeom prst="rect">
            <a:avLst/>
          </a:prstGeom>
        </p:spPr>
      </p:pic>
      <p:grpSp>
        <p:nvGrpSpPr>
          <p:cNvPr id="976" name="组合 975">
            <a:extLst>
              <a:ext uri="{FF2B5EF4-FFF2-40B4-BE49-F238E27FC236}">
                <a16:creationId xmlns:a16="http://schemas.microsoft.com/office/drawing/2014/main" id="{75C8A04D-06D9-FD4B-8B2B-C5224E57C4A1}"/>
              </a:ext>
            </a:extLst>
          </p:cNvPr>
          <p:cNvGrpSpPr/>
          <p:nvPr/>
        </p:nvGrpSpPr>
        <p:grpSpPr>
          <a:xfrm>
            <a:off x="14651227" y="32878849"/>
            <a:ext cx="7701580" cy="2680885"/>
            <a:chOff x="191536" y="5458927"/>
            <a:chExt cx="7701580" cy="2680885"/>
          </a:xfrm>
        </p:grpSpPr>
        <p:sp>
          <p:nvSpPr>
            <p:cNvPr id="939" name="箭头: 上弧形 938">
              <a:extLst>
                <a:ext uri="{FF2B5EF4-FFF2-40B4-BE49-F238E27FC236}">
                  <a16:creationId xmlns:a16="http://schemas.microsoft.com/office/drawing/2014/main" id="{4217D59A-B8B1-4F64-2C85-53100F5BE5F5}"/>
                </a:ext>
              </a:extLst>
            </p:cNvPr>
            <p:cNvSpPr/>
            <p:nvPr/>
          </p:nvSpPr>
          <p:spPr>
            <a:xfrm rot="17358597">
              <a:off x="595806" y="5726331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0" name="箭头: 上弧形 939">
              <a:extLst>
                <a:ext uri="{FF2B5EF4-FFF2-40B4-BE49-F238E27FC236}">
                  <a16:creationId xmlns:a16="http://schemas.microsoft.com/office/drawing/2014/main" id="{8DCB5355-2782-B53D-BACA-659451848495}"/>
                </a:ext>
              </a:extLst>
            </p:cNvPr>
            <p:cNvSpPr/>
            <p:nvPr/>
          </p:nvSpPr>
          <p:spPr>
            <a:xfrm rot="17358597">
              <a:off x="596542" y="5726210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1" name="平行四边形 940">
              <a:extLst>
                <a:ext uri="{FF2B5EF4-FFF2-40B4-BE49-F238E27FC236}">
                  <a16:creationId xmlns:a16="http://schemas.microsoft.com/office/drawing/2014/main" id="{9329E250-974F-CD7A-62C7-0508E7F56F72}"/>
                </a:ext>
              </a:extLst>
            </p:cNvPr>
            <p:cNvSpPr/>
            <p:nvPr/>
          </p:nvSpPr>
          <p:spPr>
            <a:xfrm>
              <a:off x="1477233" y="5696078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平行四边形 941">
              <a:extLst>
                <a:ext uri="{FF2B5EF4-FFF2-40B4-BE49-F238E27FC236}">
                  <a16:creationId xmlns:a16="http://schemas.microsoft.com/office/drawing/2014/main" id="{153BE0E7-CB0A-909F-CA61-874440DE6C6A}"/>
                </a:ext>
              </a:extLst>
            </p:cNvPr>
            <p:cNvSpPr/>
            <p:nvPr/>
          </p:nvSpPr>
          <p:spPr>
            <a:xfrm rot="19266031">
              <a:off x="6660291" y="5927836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平行四边形 942">
              <a:extLst>
                <a:ext uri="{FF2B5EF4-FFF2-40B4-BE49-F238E27FC236}">
                  <a16:creationId xmlns:a16="http://schemas.microsoft.com/office/drawing/2014/main" id="{A9E77215-2239-E87D-F2DE-0696427EBE91}"/>
                </a:ext>
              </a:extLst>
            </p:cNvPr>
            <p:cNvSpPr/>
            <p:nvPr/>
          </p:nvSpPr>
          <p:spPr>
            <a:xfrm>
              <a:off x="1057490" y="6488915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B32F9555-D83B-518B-12F8-37E8DDE5AA49}"/>
                </a:ext>
              </a:extLst>
            </p:cNvPr>
            <p:cNvSpPr/>
            <p:nvPr/>
          </p:nvSpPr>
          <p:spPr>
            <a:xfrm>
              <a:off x="1051787" y="6832048"/>
              <a:ext cx="896858" cy="452341"/>
            </a:xfrm>
            <a:prstGeom prst="rect">
              <a:avLst/>
            </a:prstGeom>
            <a:solidFill>
              <a:srgbClr val="F5F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矩形 944">
              <a:extLst>
                <a:ext uri="{FF2B5EF4-FFF2-40B4-BE49-F238E27FC236}">
                  <a16:creationId xmlns:a16="http://schemas.microsoft.com/office/drawing/2014/main" id="{6A771CF6-9345-2610-F936-62C0182D9819}"/>
                </a:ext>
              </a:extLst>
            </p:cNvPr>
            <p:cNvSpPr/>
            <p:nvPr/>
          </p:nvSpPr>
          <p:spPr>
            <a:xfrm>
              <a:off x="1951096" y="6832048"/>
              <a:ext cx="896858" cy="452341"/>
            </a:xfrm>
            <a:prstGeom prst="rect">
              <a:avLst/>
            </a:prstGeom>
            <a:solidFill>
              <a:srgbClr val="FAE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矩形 945">
              <a:extLst>
                <a:ext uri="{FF2B5EF4-FFF2-40B4-BE49-F238E27FC236}">
                  <a16:creationId xmlns:a16="http://schemas.microsoft.com/office/drawing/2014/main" id="{807F8FC1-09CD-AAA3-3D80-A83B037D31CD}"/>
                </a:ext>
              </a:extLst>
            </p:cNvPr>
            <p:cNvSpPr/>
            <p:nvPr/>
          </p:nvSpPr>
          <p:spPr>
            <a:xfrm>
              <a:off x="2850405" y="6832048"/>
              <a:ext cx="896858" cy="452341"/>
            </a:xfrm>
            <a:prstGeom prst="rect">
              <a:avLst/>
            </a:prstGeom>
            <a:solidFill>
              <a:srgbClr val="FACCC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AD-ST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矩形 946">
              <a:extLst>
                <a:ext uri="{FF2B5EF4-FFF2-40B4-BE49-F238E27FC236}">
                  <a16:creationId xmlns:a16="http://schemas.microsoft.com/office/drawing/2014/main" id="{0758856D-22D2-5325-8AF5-A160379F9BB5}"/>
                </a:ext>
              </a:extLst>
            </p:cNvPr>
            <p:cNvSpPr/>
            <p:nvPr/>
          </p:nvSpPr>
          <p:spPr>
            <a:xfrm>
              <a:off x="3749714" y="6832048"/>
              <a:ext cx="896858" cy="452341"/>
            </a:xfrm>
            <a:prstGeom prst="rect">
              <a:avLst/>
            </a:prstGeom>
            <a:solidFill>
              <a:srgbClr val="E9BC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AD-LT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矩形 947">
              <a:extLst>
                <a:ext uri="{FF2B5EF4-FFF2-40B4-BE49-F238E27FC236}">
                  <a16:creationId xmlns:a16="http://schemas.microsoft.com/office/drawing/2014/main" id="{09C9D5B8-C4FF-210C-74C1-ADDBFD15B466}"/>
                </a:ext>
              </a:extLst>
            </p:cNvPr>
            <p:cNvSpPr/>
            <p:nvPr/>
          </p:nvSpPr>
          <p:spPr>
            <a:xfrm>
              <a:off x="4649023" y="6832048"/>
              <a:ext cx="896858" cy="452341"/>
            </a:xfrm>
            <a:prstGeom prst="rect">
              <a:avLst/>
            </a:prstGeom>
            <a:solidFill>
              <a:srgbClr val="C5B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NT-ST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矩形 948">
              <a:extLst>
                <a:ext uri="{FF2B5EF4-FFF2-40B4-BE49-F238E27FC236}">
                  <a16:creationId xmlns:a16="http://schemas.microsoft.com/office/drawing/2014/main" id="{DD145AB0-C885-FD1F-53A4-66C6A74BF615}"/>
                </a:ext>
              </a:extLst>
            </p:cNvPr>
            <p:cNvSpPr/>
            <p:nvPr/>
          </p:nvSpPr>
          <p:spPr>
            <a:xfrm>
              <a:off x="5548334" y="6832048"/>
              <a:ext cx="896858" cy="452341"/>
            </a:xfrm>
            <a:prstGeom prst="rect">
              <a:avLst/>
            </a:prstGeom>
            <a:solidFill>
              <a:srgbClr val="9EBF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NT-LT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平行四边形 949">
              <a:extLst>
                <a:ext uri="{FF2B5EF4-FFF2-40B4-BE49-F238E27FC236}">
                  <a16:creationId xmlns:a16="http://schemas.microsoft.com/office/drawing/2014/main" id="{276172F0-03D6-7A49-817F-E0032C2E1284}"/>
                </a:ext>
              </a:extLst>
            </p:cNvPr>
            <p:cNvSpPr/>
            <p:nvPr/>
          </p:nvSpPr>
          <p:spPr>
            <a:xfrm rot="19266031">
              <a:off x="6240548" y="6720673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1" name="箭头: 上弧形 950">
              <a:extLst>
                <a:ext uri="{FF2B5EF4-FFF2-40B4-BE49-F238E27FC236}">
                  <a16:creationId xmlns:a16="http://schemas.microsoft.com/office/drawing/2014/main" id="{41EF72ED-27AE-F7BC-E72D-8DA23EF8C2DC}"/>
                </a:ext>
              </a:extLst>
            </p:cNvPr>
            <p:cNvSpPr/>
            <p:nvPr/>
          </p:nvSpPr>
          <p:spPr>
            <a:xfrm rot="17358597">
              <a:off x="-75747" y="6744799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2" name="箭头: 上弧形 951">
              <a:extLst>
                <a:ext uri="{FF2B5EF4-FFF2-40B4-BE49-F238E27FC236}">
                  <a16:creationId xmlns:a16="http://schemas.microsoft.com/office/drawing/2014/main" id="{B5B21944-FC54-0E68-E8E3-73151207A2BA}"/>
                </a:ext>
              </a:extLst>
            </p:cNvPr>
            <p:cNvSpPr/>
            <p:nvPr/>
          </p:nvSpPr>
          <p:spPr>
            <a:xfrm rot="17358597">
              <a:off x="-75011" y="6744678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3" name="文本框 952">
              <a:extLst>
                <a:ext uri="{FF2B5EF4-FFF2-40B4-BE49-F238E27FC236}">
                  <a16:creationId xmlns:a16="http://schemas.microsoft.com/office/drawing/2014/main" id="{BC14E420-822F-D45C-74E3-51CB36C127FE}"/>
                </a:ext>
              </a:extLst>
            </p:cNvPr>
            <p:cNvSpPr txBox="1"/>
            <p:nvPr/>
          </p:nvSpPr>
          <p:spPr>
            <a:xfrm>
              <a:off x="1290476" y="6495717"/>
              <a:ext cx="183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 dataset</a:t>
              </a:r>
            </a:p>
          </p:txBody>
        </p:sp>
        <p:sp>
          <p:nvSpPr>
            <p:cNvPr id="954" name="文本框 953">
              <a:extLst>
                <a:ext uri="{FF2B5EF4-FFF2-40B4-BE49-F238E27FC236}">
                  <a16:creationId xmlns:a16="http://schemas.microsoft.com/office/drawing/2014/main" id="{C9E6725F-5A5C-4D3B-F210-F79120748512}"/>
                </a:ext>
              </a:extLst>
            </p:cNvPr>
            <p:cNvSpPr txBox="1"/>
            <p:nvPr/>
          </p:nvSpPr>
          <p:spPr>
            <a:xfrm>
              <a:off x="4601476" y="6456956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 all scenarios</a:t>
              </a:r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9D110919-C731-DB0A-A08E-7A33DEC842D9}"/>
                </a:ext>
              </a:extLst>
            </p:cNvPr>
            <p:cNvSpPr/>
            <p:nvPr/>
          </p:nvSpPr>
          <p:spPr>
            <a:xfrm>
              <a:off x="1465961" y="6038654"/>
              <a:ext cx="5396435" cy="452341"/>
            </a:xfrm>
            <a:prstGeom prst="rect">
              <a:avLst/>
            </a:prstGeom>
            <a:gradFill flip="none" rotWithShape="1">
              <a:gsLst>
                <a:gs pos="0">
                  <a:srgbClr val="F5F5CA"/>
                </a:gs>
                <a:gs pos="20000">
                  <a:srgbClr val="FAE2CC"/>
                </a:gs>
                <a:gs pos="40000">
                  <a:srgbClr val="FACCCE"/>
                </a:gs>
                <a:gs pos="100000">
                  <a:srgbClr val="9EBFE3"/>
                </a:gs>
                <a:gs pos="80000">
                  <a:srgbClr val="C5B7D8"/>
                </a:gs>
                <a:gs pos="60000">
                  <a:srgbClr val="E9BCD9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6" name="文本框 955">
              <a:extLst>
                <a:ext uri="{FF2B5EF4-FFF2-40B4-BE49-F238E27FC236}">
                  <a16:creationId xmlns:a16="http://schemas.microsoft.com/office/drawing/2014/main" id="{2B39A285-4EFA-F75E-D4C6-55C66F3C271D}"/>
                </a:ext>
              </a:extLst>
            </p:cNvPr>
            <p:cNvSpPr txBox="1"/>
            <p:nvPr/>
          </p:nvSpPr>
          <p:spPr>
            <a:xfrm>
              <a:off x="4519006" y="5671868"/>
              <a:ext cx="2548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Multi-scenario learning</a:t>
              </a:r>
            </a:p>
          </p:txBody>
        </p:sp>
        <p:sp>
          <p:nvSpPr>
            <p:cNvPr id="957" name="文本框 956">
              <a:extLst>
                <a:ext uri="{FF2B5EF4-FFF2-40B4-BE49-F238E27FC236}">
                  <a16:creationId xmlns:a16="http://schemas.microsoft.com/office/drawing/2014/main" id="{52726B76-0701-3965-DB11-44B7BBB567D2}"/>
                </a:ext>
              </a:extLst>
            </p:cNvPr>
            <p:cNvSpPr txBox="1"/>
            <p:nvPr/>
          </p:nvSpPr>
          <p:spPr>
            <a:xfrm>
              <a:off x="1789370" y="5686401"/>
              <a:ext cx="1665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Uni-AT method</a:t>
              </a:r>
            </a:p>
          </p:txBody>
        </p:sp>
        <p:sp>
          <p:nvSpPr>
            <p:cNvPr id="958" name="平行四边形 957">
              <a:extLst>
                <a:ext uri="{FF2B5EF4-FFF2-40B4-BE49-F238E27FC236}">
                  <a16:creationId xmlns:a16="http://schemas.microsoft.com/office/drawing/2014/main" id="{B29E7383-5832-C7EB-B713-303DEDCB1777}"/>
                </a:ext>
              </a:extLst>
            </p:cNvPr>
            <p:cNvSpPr/>
            <p:nvPr/>
          </p:nvSpPr>
          <p:spPr>
            <a:xfrm>
              <a:off x="630171" y="7281115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0B646485-2D95-D954-9845-578ACAC634EB}"/>
                </a:ext>
              </a:extLst>
            </p:cNvPr>
            <p:cNvSpPr txBox="1"/>
            <p:nvPr/>
          </p:nvSpPr>
          <p:spPr>
            <a:xfrm>
              <a:off x="552224" y="7272965"/>
              <a:ext cx="1870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AT-</a:t>
              </a:r>
              <a:r>
                <a:rPr lang="en-US" altLang="zh-CN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task   </a:t>
              </a:r>
            </a:p>
          </p:txBody>
        </p:sp>
        <p:sp>
          <p:nvSpPr>
            <p:cNvPr id="960" name="文本框 959">
              <a:extLst>
                <a:ext uri="{FF2B5EF4-FFF2-40B4-BE49-F238E27FC236}">
                  <a16:creationId xmlns:a16="http://schemas.microsoft.com/office/drawing/2014/main" id="{D5FCBD73-26E6-EFA4-F309-419ECBAE265D}"/>
                </a:ext>
              </a:extLst>
            </p:cNvPr>
            <p:cNvSpPr txBox="1"/>
            <p:nvPr/>
          </p:nvSpPr>
          <p:spPr>
            <a:xfrm>
              <a:off x="4306280" y="7241880"/>
              <a:ext cx="191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Anytime retrieval</a:t>
              </a:r>
            </a:p>
          </p:txBody>
        </p:sp>
        <p:sp>
          <p:nvSpPr>
            <p:cNvPr id="961" name="矩形 960">
              <a:extLst>
                <a:ext uri="{FF2B5EF4-FFF2-40B4-BE49-F238E27FC236}">
                  <a16:creationId xmlns:a16="http://schemas.microsoft.com/office/drawing/2014/main" id="{AF2B8C72-9864-EA6E-9D2F-28259DEFC813}"/>
                </a:ext>
              </a:extLst>
            </p:cNvPr>
            <p:cNvSpPr/>
            <p:nvPr/>
          </p:nvSpPr>
          <p:spPr>
            <a:xfrm>
              <a:off x="624468" y="7624248"/>
              <a:ext cx="896858" cy="452341"/>
            </a:xfrm>
            <a:prstGeom prst="rect">
              <a:avLst/>
            </a:prstGeom>
            <a:solidFill>
              <a:srgbClr val="F5F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DED1A124-C671-AD37-365B-9B027C4F48BF}"/>
                </a:ext>
              </a:extLst>
            </p:cNvPr>
            <p:cNvSpPr/>
            <p:nvPr/>
          </p:nvSpPr>
          <p:spPr>
            <a:xfrm>
              <a:off x="1523777" y="7624248"/>
              <a:ext cx="919628" cy="452341"/>
            </a:xfrm>
            <a:prstGeom prst="rect">
              <a:avLst/>
            </a:prstGeom>
            <a:solidFill>
              <a:srgbClr val="FAE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矩形 962">
              <a:extLst>
                <a:ext uri="{FF2B5EF4-FFF2-40B4-BE49-F238E27FC236}">
                  <a16:creationId xmlns:a16="http://schemas.microsoft.com/office/drawing/2014/main" id="{E7A7B05C-27E7-C1BF-D907-21594BB4E0B0}"/>
                </a:ext>
              </a:extLst>
            </p:cNvPr>
            <p:cNvSpPr/>
            <p:nvPr/>
          </p:nvSpPr>
          <p:spPr>
            <a:xfrm>
              <a:off x="2443405" y="7624248"/>
              <a:ext cx="929649" cy="452341"/>
            </a:xfrm>
            <a:prstGeom prst="rect">
              <a:avLst/>
            </a:prstGeom>
            <a:solidFill>
              <a:srgbClr val="FACCC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矩形 963">
              <a:extLst>
                <a:ext uri="{FF2B5EF4-FFF2-40B4-BE49-F238E27FC236}">
                  <a16:creationId xmlns:a16="http://schemas.microsoft.com/office/drawing/2014/main" id="{7BB6CAF6-B3D3-B60E-B689-DEF1DC58D04D}"/>
                </a:ext>
              </a:extLst>
            </p:cNvPr>
            <p:cNvSpPr/>
            <p:nvPr/>
          </p:nvSpPr>
          <p:spPr>
            <a:xfrm>
              <a:off x="5121015" y="7624248"/>
              <a:ext cx="896858" cy="452341"/>
            </a:xfrm>
            <a:prstGeom prst="rect">
              <a:avLst/>
            </a:prstGeom>
            <a:solidFill>
              <a:srgbClr val="9EBF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文本框 964">
              <a:extLst>
                <a:ext uri="{FF2B5EF4-FFF2-40B4-BE49-F238E27FC236}">
                  <a16:creationId xmlns:a16="http://schemas.microsoft.com/office/drawing/2014/main" id="{E96ADEE0-87A6-9907-4263-AA31F3D4C39D}"/>
                </a:ext>
              </a:extLst>
            </p:cNvPr>
            <p:cNvSpPr txBox="1"/>
            <p:nvPr/>
          </p:nvSpPr>
          <p:spPr>
            <a:xfrm>
              <a:off x="567424" y="7665425"/>
              <a:ext cx="105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文本框 965">
              <a:extLst>
                <a:ext uri="{FF2B5EF4-FFF2-40B4-BE49-F238E27FC236}">
                  <a16:creationId xmlns:a16="http://schemas.microsoft.com/office/drawing/2014/main" id="{90A51D01-14F7-2B0D-8CA1-7534669575E8}"/>
                </a:ext>
              </a:extLst>
            </p:cNvPr>
            <p:cNvSpPr txBox="1"/>
            <p:nvPr/>
          </p:nvSpPr>
          <p:spPr>
            <a:xfrm>
              <a:off x="1410441" y="7663985"/>
              <a:ext cx="1221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平行四边形 966">
              <a:extLst>
                <a:ext uri="{FF2B5EF4-FFF2-40B4-BE49-F238E27FC236}">
                  <a16:creationId xmlns:a16="http://schemas.microsoft.com/office/drawing/2014/main" id="{35B2C265-06F5-42DF-D9F5-5016D3ABA24A}"/>
                </a:ext>
              </a:extLst>
            </p:cNvPr>
            <p:cNvSpPr/>
            <p:nvPr/>
          </p:nvSpPr>
          <p:spPr>
            <a:xfrm rot="19266031">
              <a:off x="5813229" y="7512873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任意多边形: 形状 967">
              <a:extLst>
                <a:ext uri="{FF2B5EF4-FFF2-40B4-BE49-F238E27FC236}">
                  <a16:creationId xmlns:a16="http://schemas.microsoft.com/office/drawing/2014/main" id="{1F5DEBD1-CA80-7830-A4A6-0A972EC27068}"/>
                </a:ext>
              </a:extLst>
            </p:cNvPr>
            <p:cNvSpPr/>
            <p:nvPr/>
          </p:nvSpPr>
          <p:spPr>
            <a:xfrm rot="19254032">
              <a:off x="5403513" y="6362851"/>
              <a:ext cx="2489603" cy="1056016"/>
            </a:xfrm>
            <a:custGeom>
              <a:avLst/>
              <a:gdLst>
                <a:gd name="connsiteX0" fmla="*/ 2442736 w 2442736"/>
                <a:gd name="connsiteY0" fmla="*/ 0 h 1056016"/>
                <a:gd name="connsiteX1" fmla="*/ 2155828 w 2442736"/>
                <a:gd name="connsiteY1" fmla="*/ 352013 h 1056016"/>
                <a:gd name="connsiteX2" fmla="*/ 2154416 w 2442736"/>
                <a:gd name="connsiteY2" fmla="*/ 352013 h 1056016"/>
                <a:gd name="connsiteX3" fmla="*/ 1867792 w 2442736"/>
                <a:gd name="connsiteY3" fmla="*/ 703678 h 1056016"/>
                <a:gd name="connsiteX4" fmla="*/ 1866104 w 2442736"/>
                <a:gd name="connsiteY4" fmla="*/ 703678 h 1056016"/>
                <a:gd name="connsiteX5" fmla="*/ 1579848 w 2442736"/>
                <a:gd name="connsiteY5" fmla="*/ 1054892 h 1056016"/>
                <a:gd name="connsiteX6" fmla="*/ 1053357 w 2442736"/>
                <a:gd name="connsiteY6" fmla="*/ 1054892 h 1056016"/>
                <a:gd name="connsiteX7" fmla="*/ 1052441 w 2442736"/>
                <a:gd name="connsiteY7" fmla="*/ 1056016 h 1056016"/>
                <a:gd name="connsiteX8" fmla="*/ 525747 w 2442736"/>
                <a:gd name="connsiteY8" fmla="*/ 1056016 h 1056016"/>
                <a:gd name="connsiteX9" fmla="*/ 526029 w 2442736"/>
                <a:gd name="connsiteY9" fmla="*/ 1055669 h 1056016"/>
                <a:gd name="connsiteX10" fmla="*/ 0 w 2442736"/>
                <a:gd name="connsiteY10" fmla="*/ 1055670 h 1056016"/>
                <a:gd name="connsiteX11" fmla="*/ 286908 w 2442736"/>
                <a:gd name="connsiteY11" fmla="*/ 703656 h 1056016"/>
                <a:gd name="connsiteX12" fmla="*/ 813602 w 2442736"/>
                <a:gd name="connsiteY12" fmla="*/ 703656 h 1056016"/>
                <a:gd name="connsiteX13" fmla="*/ 813319 w 2442736"/>
                <a:gd name="connsiteY13" fmla="*/ 704003 h 1056016"/>
                <a:gd name="connsiteX14" fmla="*/ 817071 w 2442736"/>
                <a:gd name="connsiteY14" fmla="*/ 704003 h 1056016"/>
                <a:gd name="connsiteX15" fmla="*/ 1103241 w 2442736"/>
                <a:gd name="connsiteY15" fmla="*/ 352895 h 1056016"/>
                <a:gd name="connsiteX16" fmla="*/ 1627004 w 2442736"/>
                <a:gd name="connsiteY16" fmla="*/ 352895 h 1056016"/>
                <a:gd name="connsiteX17" fmla="*/ 1628006 w 2442736"/>
                <a:gd name="connsiteY17" fmla="*/ 351665 h 1056016"/>
                <a:gd name="connsiteX18" fmla="*/ 1629418 w 2442736"/>
                <a:gd name="connsiteY18" fmla="*/ 351665 h 1056016"/>
                <a:gd name="connsiteX19" fmla="*/ 1916042 w 2442736"/>
                <a:gd name="connsiteY19" fmla="*/ 0 h 10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2736" h="1056016">
                  <a:moveTo>
                    <a:pt x="2442736" y="0"/>
                  </a:moveTo>
                  <a:lnTo>
                    <a:pt x="2155828" y="352013"/>
                  </a:lnTo>
                  <a:lnTo>
                    <a:pt x="2154416" y="352013"/>
                  </a:lnTo>
                  <a:lnTo>
                    <a:pt x="1867792" y="703678"/>
                  </a:lnTo>
                  <a:lnTo>
                    <a:pt x="1866104" y="703678"/>
                  </a:lnTo>
                  <a:lnTo>
                    <a:pt x="1579848" y="1054892"/>
                  </a:lnTo>
                  <a:lnTo>
                    <a:pt x="1053357" y="1054892"/>
                  </a:lnTo>
                  <a:lnTo>
                    <a:pt x="1052441" y="1056016"/>
                  </a:lnTo>
                  <a:lnTo>
                    <a:pt x="525747" y="1056016"/>
                  </a:lnTo>
                  <a:lnTo>
                    <a:pt x="526029" y="1055669"/>
                  </a:lnTo>
                  <a:lnTo>
                    <a:pt x="0" y="1055670"/>
                  </a:lnTo>
                  <a:lnTo>
                    <a:pt x="286908" y="703656"/>
                  </a:lnTo>
                  <a:lnTo>
                    <a:pt x="813602" y="703656"/>
                  </a:lnTo>
                  <a:lnTo>
                    <a:pt x="813319" y="704003"/>
                  </a:lnTo>
                  <a:lnTo>
                    <a:pt x="817071" y="704003"/>
                  </a:lnTo>
                  <a:lnTo>
                    <a:pt x="1103241" y="352895"/>
                  </a:lnTo>
                  <a:lnTo>
                    <a:pt x="1627004" y="352895"/>
                  </a:lnTo>
                  <a:lnTo>
                    <a:pt x="1628006" y="351665"/>
                  </a:lnTo>
                  <a:lnTo>
                    <a:pt x="1629418" y="351665"/>
                  </a:lnTo>
                  <a:lnTo>
                    <a:pt x="1916042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172C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AAFDDAC1-8684-C43E-29D9-C57142AAC72F}"/>
                </a:ext>
              </a:extLst>
            </p:cNvPr>
            <p:cNvSpPr/>
            <p:nvPr/>
          </p:nvSpPr>
          <p:spPr>
            <a:xfrm>
              <a:off x="4247104" y="7624248"/>
              <a:ext cx="896858" cy="452341"/>
            </a:xfrm>
            <a:prstGeom prst="rect">
              <a:avLst/>
            </a:prstGeom>
            <a:solidFill>
              <a:srgbClr val="C5B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矩形 969">
              <a:extLst>
                <a:ext uri="{FF2B5EF4-FFF2-40B4-BE49-F238E27FC236}">
                  <a16:creationId xmlns:a16="http://schemas.microsoft.com/office/drawing/2014/main" id="{05944BE6-0B16-F25D-CDAB-7314D0451FD9}"/>
                </a:ext>
              </a:extLst>
            </p:cNvPr>
            <p:cNvSpPr/>
            <p:nvPr/>
          </p:nvSpPr>
          <p:spPr>
            <a:xfrm>
              <a:off x="3373195" y="7624248"/>
              <a:ext cx="896858" cy="452341"/>
            </a:xfrm>
            <a:prstGeom prst="rect">
              <a:avLst/>
            </a:prstGeom>
            <a:solidFill>
              <a:srgbClr val="E9BC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文本框 970">
              <a:extLst>
                <a:ext uri="{FF2B5EF4-FFF2-40B4-BE49-F238E27FC236}">
                  <a16:creationId xmlns:a16="http://schemas.microsoft.com/office/drawing/2014/main" id="{702E76FF-C939-998D-B801-0B6B28E77C2F}"/>
                </a:ext>
              </a:extLst>
            </p:cNvPr>
            <p:cNvSpPr txBox="1"/>
            <p:nvPr/>
          </p:nvSpPr>
          <p:spPr>
            <a:xfrm>
              <a:off x="2342838" y="7665425"/>
              <a:ext cx="1164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椭圆 971">
              <a:extLst>
                <a:ext uri="{FF2B5EF4-FFF2-40B4-BE49-F238E27FC236}">
                  <a16:creationId xmlns:a16="http://schemas.microsoft.com/office/drawing/2014/main" id="{2AD695AA-B33D-78BF-8589-82BF36805D0D}"/>
                </a:ext>
              </a:extLst>
            </p:cNvPr>
            <p:cNvSpPr/>
            <p:nvPr/>
          </p:nvSpPr>
          <p:spPr>
            <a:xfrm>
              <a:off x="3475951" y="7594583"/>
              <a:ext cx="2411472" cy="54522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文本框 972">
              <a:extLst>
                <a:ext uri="{FF2B5EF4-FFF2-40B4-BE49-F238E27FC236}">
                  <a16:creationId xmlns:a16="http://schemas.microsoft.com/office/drawing/2014/main" id="{E3906C1E-EAEB-E13B-E745-46E0179E084D}"/>
                </a:ext>
              </a:extLst>
            </p:cNvPr>
            <p:cNvSpPr txBox="1"/>
            <p:nvPr/>
          </p:nvSpPr>
          <p:spPr>
            <a:xfrm>
              <a:off x="3497557" y="7658368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文本框 973">
              <a:extLst>
                <a:ext uri="{FF2B5EF4-FFF2-40B4-BE49-F238E27FC236}">
                  <a16:creationId xmlns:a16="http://schemas.microsoft.com/office/drawing/2014/main" id="{B965D56F-C31F-DA38-21F7-6AE44DB9DDD6}"/>
                </a:ext>
              </a:extLst>
            </p:cNvPr>
            <p:cNvSpPr txBox="1"/>
            <p:nvPr/>
          </p:nvSpPr>
          <p:spPr>
            <a:xfrm>
              <a:off x="4282233" y="7652532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文本框 974">
              <a:extLst>
                <a:ext uri="{FF2B5EF4-FFF2-40B4-BE49-F238E27FC236}">
                  <a16:creationId xmlns:a16="http://schemas.microsoft.com/office/drawing/2014/main" id="{0AEDE122-706D-E0F5-58CC-7FB8DFB8030C}"/>
                </a:ext>
              </a:extLst>
            </p:cNvPr>
            <p:cNvSpPr txBox="1"/>
            <p:nvPr/>
          </p:nvSpPr>
          <p:spPr>
            <a:xfrm>
              <a:off x="5083080" y="7652532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79" name="文本框 978">
            <a:extLst>
              <a:ext uri="{FF2B5EF4-FFF2-40B4-BE49-F238E27FC236}">
                <a16:creationId xmlns:a16="http://schemas.microsoft.com/office/drawing/2014/main" id="{68CC7F2F-E0A1-F6C6-DA3F-8DA1815A56D6}"/>
              </a:ext>
            </a:extLst>
          </p:cNvPr>
          <p:cNvSpPr txBox="1"/>
          <p:nvPr/>
        </p:nvSpPr>
        <p:spPr>
          <a:xfrm>
            <a:off x="8345487" y="10921309"/>
            <a:ext cx="8759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problem, we collect the first large-scale dataset, AT-USTC, which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all 6 scenarios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82" name="文本框 981">
            <a:extLst>
              <a:ext uri="{FF2B5EF4-FFF2-40B4-BE49-F238E27FC236}">
                <a16:creationId xmlns:a16="http://schemas.microsoft.com/office/drawing/2014/main" id="{1C3D9592-63FE-40A5-453E-3B7812815BD1}"/>
              </a:ext>
            </a:extLst>
          </p:cNvPr>
          <p:cNvSpPr txBox="1"/>
          <p:nvPr/>
        </p:nvSpPr>
        <p:spPr>
          <a:xfrm>
            <a:off x="8345487" y="13276995"/>
            <a:ext cx="8454139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 volunteers and 135K images, obtained the consent of each volunteer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indoor and 11 outdoor scenes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RGB and 8 IR cameras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2-14 (avg 3.6) outfits per person for training, rich clothing types (-3◦C ~ 33◦C)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 year collection, 13 dates and 26 different time periods during spring, summer, and winter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29.1 videos per person (different dates or scenes), 4-15 times more than current datasets, high intra-identity diversity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shooting and accurate labeling (variations in scenes, clothing, modality)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generalization ability (cross-domain testing)</a:t>
            </a:r>
          </a:p>
        </p:txBody>
      </p:sp>
      <p:grpSp>
        <p:nvGrpSpPr>
          <p:cNvPr id="1091" name="组合 1090">
            <a:extLst>
              <a:ext uri="{FF2B5EF4-FFF2-40B4-BE49-F238E27FC236}">
                <a16:creationId xmlns:a16="http://schemas.microsoft.com/office/drawing/2014/main" id="{21966D73-2ED2-201B-4B44-C96BAD63F803}"/>
              </a:ext>
            </a:extLst>
          </p:cNvPr>
          <p:cNvGrpSpPr/>
          <p:nvPr/>
        </p:nvGrpSpPr>
        <p:grpSpPr>
          <a:xfrm>
            <a:off x="16891899" y="21401881"/>
            <a:ext cx="4891301" cy="3810161"/>
            <a:chOff x="23195310" y="14454837"/>
            <a:chExt cx="4658810" cy="3412176"/>
          </a:xfrm>
        </p:grpSpPr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791F306B-ECEF-7F9F-43AD-11DD9B6EEB96}"/>
                </a:ext>
              </a:extLst>
            </p:cNvPr>
            <p:cNvSpPr/>
            <p:nvPr/>
          </p:nvSpPr>
          <p:spPr>
            <a:xfrm>
              <a:off x="23406100" y="15692832"/>
              <a:ext cx="1786221" cy="154741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4" name="矩形 983">
              <a:extLst>
                <a:ext uri="{FF2B5EF4-FFF2-40B4-BE49-F238E27FC236}">
                  <a16:creationId xmlns:a16="http://schemas.microsoft.com/office/drawing/2014/main" id="{49B0B4DA-CA71-CE75-9B94-4338C60E9DA2}"/>
                </a:ext>
              </a:extLst>
            </p:cNvPr>
            <p:cNvSpPr/>
            <p:nvPr/>
          </p:nvSpPr>
          <p:spPr>
            <a:xfrm>
              <a:off x="23617877" y="16503361"/>
              <a:ext cx="517989" cy="5134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5" name="组合 984">
              <a:extLst>
                <a:ext uri="{FF2B5EF4-FFF2-40B4-BE49-F238E27FC236}">
                  <a16:creationId xmlns:a16="http://schemas.microsoft.com/office/drawing/2014/main" id="{DBCAE90C-577E-5CE3-B60A-3E99F54F1BDE}"/>
                </a:ext>
              </a:extLst>
            </p:cNvPr>
            <p:cNvGrpSpPr/>
            <p:nvPr/>
          </p:nvGrpSpPr>
          <p:grpSpPr>
            <a:xfrm rot="5400000">
              <a:off x="24236381" y="16586504"/>
              <a:ext cx="226350" cy="104470"/>
              <a:chOff x="488968" y="1660111"/>
              <a:chExt cx="819146" cy="36194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42B3EB7F-B895-422C-1FE5-A5E9EE438CC0}"/>
                  </a:ext>
                </a:extLst>
              </p:cNvPr>
              <p:cNvSpPr/>
              <p:nvPr/>
            </p:nvSpPr>
            <p:spPr>
              <a:xfrm>
                <a:off x="488968" y="1679149"/>
                <a:ext cx="552449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梯形 986">
                <a:extLst>
                  <a:ext uri="{FF2B5EF4-FFF2-40B4-BE49-F238E27FC236}">
                    <a16:creationId xmlns:a16="http://schemas.microsoft.com/office/drawing/2014/main" id="{8B143BBC-608B-7010-01F4-65D1202D6670}"/>
                  </a:ext>
                </a:extLst>
              </p:cNvPr>
              <p:cNvSpPr/>
              <p:nvPr/>
            </p:nvSpPr>
            <p:spPr>
              <a:xfrm rot="16200000">
                <a:off x="993789" y="1707735"/>
                <a:ext cx="361949" cy="266701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8" name="梯形 987">
              <a:extLst>
                <a:ext uri="{FF2B5EF4-FFF2-40B4-BE49-F238E27FC236}">
                  <a16:creationId xmlns:a16="http://schemas.microsoft.com/office/drawing/2014/main" id="{C6147097-5190-7CCF-9ABA-67BE93EA3000}"/>
                </a:ext>
              </a:extLst>
            </p:cNvPr>
            <p:cNvSpPr/>
            <p:nvPr/>
          </p:nvSpPr>
          <p:spPr>
            <a:xfrm>
              <a:off x="24186020" y="16789288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9" name="组合 988">
              <a:extLst>
                <a:ext uri="{FF2B5EF4-FFF2-40B4-BE49-F238E27FC236}">
                  <a16:creationId xmlns:a16="http://schemas.microsoft.com/office/drawing/2014/main" id="{578AB3AB-AE0E-9BBF-5ADD-D16F8BE90867}"/>
                </a:ext>
              </a:extLst>
            </p:cNvPr>
            <p:cNvGrpSpPr/>
            <p:nvPr/>
          </p:nvGrpSpPr>
          <p:grpSpPr>
            <a:xfrm rot="8213673">
              <a:off x="23902199" y="16577713"/>
              <a:ext cx="226346" cy="104470"/>
              <a:chOff x="757390" y="1548632"/>
              <a:chExt cx="819135" cy="36194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90" name="矩形 989">
                <a:extLst>
                  <a:ext uri="{FF2B5EF4-FFF2-40B4-BE49-F238E27FC236}">
                    <a16:creationId xmlns:a16="http://schemas.microsoft.com/office/drawing/2014/main" id="{8A8FE640-6623-6177-3865-DB8DD54505C0}"/>
                  </a:ext>
                </a:extLst>
              </p:cNvPr>
              <p:cNvSpPr/>
              <p:nvPr/>
            </p:nvSpPr>
            <p:spPr>
              <a:xfrm>
                <a:off x="757390" y="1567684"/>
                <a:ext cx="552454" cy="317503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梯形 990">
                <a:extLst>
                  <a:ext uri="{FF2B5EF4-FFF2-40B4-BE49-F238E27FC236}">
                    <a16:creationId xmlns:a16="http://schemas.microsoft.com/office/drawing/2014/main" id="{4111531E-D871-B3D2-0D26-A34A6B906837}"/>
                  </a:ext>
                </a:extLst>
              </p:cNvPr>
              <p:cNvSpPr/>
              <p:nvPr/>
            </p:nvSpPr>
            <p:spPr>
              <a:xfrm rot="16200000">
                <a:off x="1262198" y="1596253"/>
                <a:ext cx="361947" cy="266706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2" name="梯形 991">
              <a:extLst>
                <a:ext uri="{FF2B5EF4-FFF2-40B4-BE49-F238E27FC236}">
                  <a16:creationId xmlns:a16="http://schemas.microsoft.com/office/drawing/2014/main" id="{4E7E76D6-1284-D2D8-CA3B-1D7151BD7458}"/>
                </a:ext>
              </a:extLst>
            </p:cNvPr>
            <p:cNvSpPr/>
            <p:nvPr/>
          </p:nvSpPr>
          <p:spPr>
            <a:xfrm rot="2813673">
              <a:off x="23654004" y="1669470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矩形 992">
              <a:extLst>
                <a:ext uri="{FF2B5EF4-FFF2-40B4-BE49-F238E27FC236}">
                  <a16:creationId xmlns:a16="http://schemas.microsoft.com/office/drawing/2014/main" id="{D97E3AEC-1AA5-EF47-054B-DB310E0DC062}"/>
                </a:ext>
              </a:extLst>
            </p:cNvPr>
            <p:cNvSpPr/>
            <p:nvPr/>
          </p:nvSpPr>
          <p:spPr>
            <a:xfrm rot="5400000">
              <a:off x="24647170" y="15723319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4" name="组合 993">
              <a:extLst>
                <a:ext uri="{FF2B5EF4-FFF2-40B4-BE49-F238E27FC236}">
                  <a16:creationId xmlns:a16="http://schemas.microsoft.com/office/drawing/2014/main" id="{44E872F3-BBE0-4AEE-7A96-30DA963CB3B8}"/>
                </a:ext>
              </a:extLst>
            </p:cNvPr>
            <p:cNvGrpSpPr/>
            <p:nvPr/>
          </p:nvGrpSpPr>
          <p:grpSpPr>
            <a:xfrm rot="2735203">
              <a:off x="24671269" y="15794814"/>
              <a:ext cx="226351" cy="104470"/>
              <a:chOff x="488950" y="1308100"/>
              <a:chExt cx="819150" cy="361950"/>
            </a:xfrm>
          </p:grpSpPr>
          <p:sp>
            <p:nvSpPr>
              <p:cNvPr id="995" name="矩形 994">
                <a:extLst>
                  <a:ext uri="{FF2B5EF4-FFF2-40B4-BE49-F238E27FC236}">
                    <a16:creationId xmlns:a16="http://schemas.microsoft.com/office/drawing/2014/main" id="{1031D3BE-AEB4-1E2B-2BA3-D3490B2B5C23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梯形 995">
                <a:extLst>
                  <a:ext uri="{FF2B5EF4-FFF2-40B4-BE49-F238E27FC236}">
                    <a16:creationId xmlns:a16="http://schemas.microsoft.com/office/drawing/2014/main" id="{C117D3E4-CDF7-4F77-2C75-9A3A77CDA939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7" name="梯形 996">
              <a:extLst>
                <a:ext uri="{FF2B5EF4-FFF2-40B4-BE49-F238E27FC236}">
                  <a16:creationId xmlns:a16="http://schemas.microsoft.com/office/drawing/2014/main" id="{684659A8-E7BE-74ED-8628-37F1E72BA590}"/>
                </a:ext>
              </a:extLst>
            </p:cNvPr>
            <p:cNvSpPr/>
            <p:nvPr/>
          </p:nvSpPr>
          <p:spPr>
            <a:xfrm rot="18935203">
              <a:off x="24812111" y="15924045"/>
              <a:ext cx="316059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>
              <a:extLst>
                <a:ext uri="{FF2B5EF4-FFF2-40B4-BE49-F238E27FC236}">
                  <a16:creationId xmlns:a16="http://schemas.microsoft.com/office/drawing/2014/main" id="{2D4F4C46-6635-1A8A-32FD-93F63E18A03E}"/>
                </a:ext>
              </a:extLst>
            </p:cNvPr>
            <p:cNvSpPr/>
            <p:nvPr/>
          </p:nvSpPr>
          <p:spPr>
            <a:xfrm rot="5400000">
              <a:off x="24010314" y="15725826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9" name="组合 998">
              <a:extLst>
                <a:ext uri="{FF2B5EF4-FFF2-40B4-BE49-F238E27FC236}">
                  <a16:creationId xmlns:a16="http://schemas.microsoft.com/office/drawing/2014/main" id="{BF038FFA-9320-5BBE-7139-D3FBB8BBEAB3}"/>
                </a:ext>
              </a:extLst>
            </p:cNvPr>
            <p:cNvGrpSpPr/>
            <p:nvPr/>
          </p:nvGrpSpPr>
          <p:grpSpPr>
            <a:xfrm rot="13538159">
              <a:off x="24286803" y="16068071"/>
              <a:ext cx="226352" cy="104470"/>
              <a:chOff x="665705" y="1135085"/>
              <a:chExt cx="819150" cy="361950"/>
            </a:xfrm>
          </p:grpSpPr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54163FF0-B582-C693-0DDC-F6BAC612B9B2}"/>
                  </a:ext>
                </a:extLst>
              </p:cNvPr>
              <p:cNvSpPr/>
              <p:nvPr/>
            </p:nvSpPr>
            <p:spPr>
              <a:xfrm>
                <a:off x="665705" y="1154131"/>
                <a:ext cx="552453" cy="317502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梯形 1000">
                <a:extLst>
                  <a:ext uri="{FF2B5EF4-FFF2-40B4-BE49-F238E27FC236}">
                    <a16:creationId xmlns:a16="http://schemas.microsoft.com/office/drawing/2014/main" id="{52B66078-6935-BD3D-D04E-EE136F1A253A}"/>
                  </a:ext>
                </a:extLst>
              </p:cNvPr>
              <p:cNvSpPr/>
              <p:nvPr/>
            </p:nvSpPr>
            <p:spPr>
              <a:xfrm rot="16200000">
                <a:off x="1170530" y="1182710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2" name="梯形 1001">
              <a:extLst>
                <a:ext uri="{FF2B5EF4-FFF2-40B4-BE49-F238E27FC236}">
                  <a16:creationId xmlns:a16="http://schemas.microsoft.com/office/drawing/2014/main" id="{BDE1855B-4A84-91E3-8935-AB67920A02D1}"/>
                </a:ext>
              </a:extLst>
            </p:cNvPr>
            <p:cNvSpPr/>
            <p:nvPr/>
          </p:nvSpPr>
          <p:spPr>
            <a:xfrm rot="8138159">
              <a:off x="24053892" y="15803362"/>
              <a:ext cx="319015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>
              <a:extLst>
                <a:ext uri="{FF2B5EF4-FFF2-40B4-BE49-F238E27FC236}">
                  <a16:creationId xmlns:a16="http://schemas.microsoft.com/office/drawing/2014/main" id="{DFF58539-EA6C-3F0F-7012-F78E6061B813}"/>
                </a:ext>
              </a:extLst>
            </p:cNvPr>
            <p:cNvSpPr/>
            <p:nvPr/>
          </p:nvSpPr>
          <p:spPr>
            <a:xfrm rot="5400000">
              <a:off x="24644883" y="16498252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4" name="组合 1003">
              <a:extLst>
                <a:ext uri="{FF2B5EF4-FFF2-40B4-BE49-F238E27FC236}">
                  <a16:creationId xmlns:a16="http://schemas.microsoft.com/office/drawing/2014/main" id="{BCA8FCC3-F6DD-41F8-C493-0FD9BAB9E11E}"/>
                </a:ext>
              </a:extLst>
            </p:cNvPr>
            <p:cNvGrpSpPr/>
            <p:nvPr/>
          </p:nvGrpSpPr>
          <p:grpSpPr>
            <a:xfrm rot="2735203">
              <a:off x="24668982" y="16569746"/>
              <a:ext cx="226351" cy="104470"/>
              <a:chOff x="488950" y="1308100"/>
              <a:chExt cx="819150" cy="361950"/>
            </a:xfrm>
          </p:grpSpPr>
          <p:sp>
            <p:nvSpPr>
              <p:cNvPr id="1005" name="矩形 1004">
                <a:extLst>
                  <a:ext uri="{FF2B5EF4-FFF2-40B4-BE49-F238E27FC236}">
                    <a16:creationId xmlns:a16="http://schemas.microsoft.com/office/drawing/2014/main" id="{FD56CE9E-FC9A-B12C-7956-C3FE0E95A105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梯形 1005">
                <a:extLst>
                  <a:ext uri="{FF2B5EF4-FFF2-40B4-BE49-F238E27FC236}">
                    <a16:creationId xmlns:a16="http://schemas.microsoft.com/office/drawing/2014/main" id="{F67FE426-2D16-8C17-EE10-5C6BA5FBEAF4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7" name="梯形 1006">
              <a:extLst>
                <a:ext uri="{FF2B5EF4-FFF2-40B4-BE49-F238E27FC236}">
                  <a16:creationId xmlns:a16="http://schemas.microsoft.com/office/drawing/2014/main" id="{1403FD34-836F-AF0B-8408-65C4F7DAD3DE}"/>
                </a:ext>
              </a:extLst>
            </p:cNvPr>
            <p:cNvSpPr/>
            <p:nvPr/>
          </p:nvSpPr>
          <p:spPr>
            <a:xfrm rot="18935203">
              <a:off x="24810567" y="16700794"/>
              <a:ext cx="310868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8" name="组合 1007">
              <a:extLst>
                <a:ext uri="{FF2B5EF4-FFF2-40B4-BE49-F238E27FC236}">
                  <a16:creationId xmlns:a16="http://schemas.microsoft.com/office/drawing/2014/main" id="{11E6EA2F-9D04-FD3B-5399-1183CE71C068}"/>
                </a:ext>
              </a:extLst>
            </p:cNvPr>
            <p:cNvGrpSpPr/>
            <p:nvPr/>
          </p:nvGrpSpPr>
          <p:grpSpPr>
            <a:xfrm rot="13045821">
              <a:off x="23688810" y="15210843"/>
              <a:ext cx="226351" cy="104470"/>
              <a:chOff x="488950" y="1308100"/>
              <a:chExt cx="819150" cy="361950"/>
            </a:xfrm>
          </p:grpSpPr>
          <p:sp>
            <p:nvSpPr>
              <p:cNvPr id="1009" name="矩形 1008">
                <a:extLst>
                  <a:ext uri="{FF2B5EF4-FFF2-40B4-BE49-F238E27FC236}">
                    <a16:creationId xmlns:a16="http://schemas.microsoft.com/office/drawing/2014/main" id="{8BC17CB1-A4E0-7636-3607-E93491B9F479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梯形 1009">
                <a:extLst>
                  <a:ext uri="{FF2B5EF4-FFF2-40B4-BE49-F238E27FC236}">
                    <a16:creationId xmlns:a16="http://schemas.microsoft.com/office/drawing/2014/main" id="{B9B3147F-BF6A-0FFF-27CD-384E673C7911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1" name="梯形 1010">
              <a:extLst>
                <a:ext uri="{FF2B5EF4-FFF2-40B4-BE49-F238E27FC236}">
                  <a16:creationId xmlns:a16="http://schemas.microsoft.com/office/drawing/2014/main" id="{69FC2B06-8377-8C4D-36FA-68F8D0545BBC}"/>
                </a:ext>
              </a:extLst>
            </p:cNvPr>
            <p:cNvSpPr/>
            <p:nvPr/>
          </p:nvSpPr>
          <p:spPr>
            <a:xfrm rot="7645821">
              <a:off x="23423277" y="14977975"/>
              <a:ext cx="327073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12" name="组合 1011">
              <a:extLst>
                <a:ext uri="{FF2B5EF4-FFF2-40B4-BE49-F238E27FC236}">
                  <a16:creationId xmlns:a16="http://schemas.microsoft.com/office/drawing/2014/main" id="{A4418188-CE36-7531-0E53-49CC743AB8CD}"/>
                </a:ext>
              </a:extLst>
            </p:cNvPr>
            <p:cNvGrpSpPr/>
            <p:nvPr/>
          </p:nvGrpSpPr>
          <p:grpSpPr>
            <a:xfrm>
              <a:off x="24576165" y="15440655"/>
              <a:ext cx="226351" cy="104470"/>
              <a:chOff x="488950" y="1308100"/>
              <a:chExt cx="819150" cy="361950"/>
            </a:xfrm>
          </p:grpSpPr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6B20DCE7-A50B-C3D9-A12A-818AF01785C7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梯形 1013">
                <a:extLst>
                  <a:ext uri="{FF2B5EF4-FFF2-40B4-BE49-F238E27FC236}">
                    <a16:creationId xmlns:a16="http://schemas.microsoft.com/office/drawing/2014/main" id="{FB16D6A9-D5E4-B28F-5975-7963AF67869F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5" name="梯形 1014">
              <a:extLst>
                <a:ext uri="{FF2B5EF4-FFF2-40B4-BE49-F238E27FC236}">
                  <a16:creationId xmlns:a16="http://schemas.microsoft.com/office/drawing/2014/main" id="{DDB875EC-81B5-DA2E-D901-204C06A93246}"/>
                </a:ext>
              </a:extLst>
            </p:cNvPr>
            <p:cNvSpPr/>
            <p:nvPr/>
          </p:nvSpPr>
          <p:spPr>
            <a:xfrm rot="16200000">
              <a:off x="24796771" y="15372480"/>
              <a:ext cx="327073" cy="240821"/>
            </a:xfrm>
            <a:prstGeom prst="trapezoid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16" name="组合 1015">
              <a:extLst>
                <a:ext uri="{FF2B5EF4-FFF2-40B4-BE49-F238E27FC236}">
                  <a16:creationId xmlns:a16="http://schemas.microsoft.com/office/drawing/2014/main" id="{3D027942-22E4-7B33-F518-CC36EC7D374B}"/>
                </a:ext>
              </a:extLst>
            </p:cNvPr>
            <p:cNvGrpSpPr/>
            <p:nvPr/>
          </p:nvGrpSpPr>
          <p:grpSpPr>
            <a:xfrm>
              <a:off x="24153836" y="14723176"/>
              <a:ext cx="327073" cy="504552"/>
              <a:chOff x="6556023" y="3531862"/>
              <a:chExt cx="596415" cy="920047"/>
            </a:xfrm>
          </p:grpSpPr>
          <p:grpSp>
            <p:nvGrpSpPr>
              <p:cNvPr id="1017" name="组合 1016">
                <a:extLst>
                  <a:ext uri="{FF2B5EF4-FFF2-40B4-BE49-F238E27FC236}">
                    <a16:creationId xmlns:a16="http://schemas.microsoft.com/office/drawing/2014/main" id="{A472E9CA-4BDF-09DF-829A-F3933CF9C60D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19" name="矩形 1018">
                  <a:extLst>
                    <a:ext uri="{FF2B5EF4-FFF2-40B4-BE49-F238E27FC236}">
                      <a16:creationId xmlns:a16="http://schemas.microsoft.com/office/drawing/2014/main" id="{F39A7331-D117-0ABC-20CE-E33FA0AD2937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0" name="梯形 1019">
                  <a:extLst>
                    <a:ext uri="{FF2B5EF4-FFF2-40B4-BE49-F238E27FC236}">
                      <a16:creationId xmlns:a16="http://schemas.microsoft.com/office/drawing/2014/main" id="{E6D6D890-66CA-D7D9-469C-CA3B9DB27865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18" name="梯形 1017">
                <a:extLst>
                  <a:ext uri="{FF2B5EF4-FFF2-40B4-BE49-F238E27FC236}">
                    <a16:creationId xmlns:a16="http://schemas.microsoft.com/office/drawing/2014/main" id="{783853BE-32F3-8AF6-5EF3-985A82253764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E1446E2F-4E56-903F-794D-57E5ED9A9AC5}"/>
                </a:ext>
              </a:extLst>
            </p:cNvPr>
            <p:cNvGrpSpPr/>
            <p:nvPr/>
          </p:nvGrpSpPr>
          <p:grpSpPr>
            <a:xfrm rot="16200000">
              <a:off x="25863023" y="15724757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22" name="矩形 1021">
                <a:extLst>
                  <a:ext uri="{FF2B5EF4-FFF2-40B4-BE49-F238E27FC236}">
                    <a16:creationId xmlns:a16="http://schemas.microsoft.com/office/drawing/2014/main" id="{1530FF3B-44F0-CF39-F81C-7A24C0CCD4C0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梯形 1022">
                <a:extLst>
                  <a:ext uri="{FF2B5EF4-FFF2-40B4-BE49-F238E27FC236}">
                    <a16:creationId xmlns:a16="http://schemas.microsoft.com/office/drawing/2014/main" id="{B5303A1C-F6D8-8B3B-2D4C-19DB863E86E2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4" name="梯形 1023">
              <a:extLst>
                <a:ext uri="{FF2B5EF4-FFF2-40B4-BE49-F238E27FC236}">
                  <a16:creationId xmlns:a16="http://schemas.microsoft.com/office/drawing/2014/main" id="{DE73D48B-BEE1-6C22-748F-8AF16457877B}"/>
                </a:ext>
              </a:extLst>
            </p:cNvPr>
            <p:cNvSpPr/>
            <p:nvPr/>
          </p:nvSpPr>
          <p:spPr>
            <a:xfrm rot="10800000">
              <a:off x="25812662" y="1538561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383FCF95-E265-7731-198C-D9B043A80CD8}"/>
                </a:ext>
              </a:extLst>
            </p:cNvPr>
            <p:cNvGrpSpPr/>
            <p:nvPr/>
          </p:nvGrpSpPr>
          <p:grpSpPr>
            <a:xfrm rot="20342007">
              <a:off x="26361785" y="15860845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26" name="矩形 1025">
                <a:extLst>
                  <a:ext uri="{FF2B5EF4-FFF2-40B4-BE49-F238E27FC236}">
                    <a16:creationId xmlns:a16="http://schemas.microsoft.com/office/drawing/2014/main" id="{2BA69C82-96B3-AD9C-84C9-4702D20883EE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梯形 1026">
                <a:extLst>
                  <a:ext uri="{FF2B5EF4-FFF2-40B4-BE49-F238E27FC236}">
                    <a16:creationId xmlns:a16="http://schemas.microsoft.com/office/drawing/2014/main" id="{7669BE30-61DB-4E82-F08D-75B530B021D3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8" name="梯形 1027">
              <a:extLst>
                <a:ext uri="{FF2B5EF4-FFF2-40B4-BE49-F238E27FC236}">
                  <a16:creationId xmlns:a16="http://schemas.microsoft.com/office/drawing/2014/main" id="{D07BFF92-4FF6-07B8-6034-2667E81210A8}"/>
                </a:ext>
              </a:extLst>
            </p:cNvPr>
            <p:cNvSpPr/>
            <p:nvPr/>
          </p:nvSpPr>
          <p:spPr>
            <a:xfrm rot="14942007">
              <a:off x="26564450" y="15695712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B004BC50-7AC7-D3C4-CB68-4B451CF633F2}"/>
                </a:ext>
              </a:extLst>
            </p:cNvPr>
            <p:cNvGrpSpPr/>
            <p:nvPr/>
          </p:nvGrpSpPr>
          <p:grpSpPr>
            <a:xfrm>
              <a:off x="26417250" y="16498160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30" name="矩形 1029">
                <a:extLst>
                  <a:ext uri="{FF2B5EF4-FFF2-40B4-BE49-F238E27FC236}">
                    <a16:creationId xmlns:a16="http://schemas.microsoft.com/office/drawing/2014/main" id="{C41D2FCE-D349-BBB4-F5AF-11F5F4C25D69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梯形 1030">
                <a:extLst>
                  <a:ext uri="{FF2B5EF4-FFF2-40B4-BE49-F238E27FC236}">
                    <a16:creationId xmlns:a16="http://schemas.microsoft.com/office/drawing/2014/main" id="{A88C0C2C-5420-44AF-89CB-DE6FA7842346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2" name="梯形 1031">
              <a:extLst>
                <a:ext uri="{FF2B5EF4-FFF2-40B4-BE49-F238E27FC236}">
                  <a16:creationId xmlns:a16="http://schemas.microsoft.com/office/drawing/2014/main" id="{97B97197-0E0D-2E40-C9D3-68563E16CABF}"/>
                </a:ext>
              </a:extLst>
            </p:cNvPr>
            <p:cNvSpPr/>
            <p:nvPr/>
          </p:nvSpPr>
          <p:spPr>
            <a:xfrm rot="16200000">
              <a:off x="26637856" y="16429984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E521518A-1001-AE60-2D78-753C04011B9E}"/>
                </a:ext>
              </a:extLst>
            </p:cNvPr>
            <p:cNvGrpSpPr/>
            <p:nvPr/>
          </p:nvGrpSpPr>
          <p:grpSpPr>
            <a:xfrm rot="3880949">
              <a:off x="26012779" y="16747371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34" name="矩形 1033">
                <a:extLst>
                  <a:ext uri="{FF2B5EF4-FFF2-40B4-BE49-F238E27FC236}">
                    <a16:creationId xmlns:a16="http://schemas.microsoft.com/office/drawing/2014/main" id="{31547EF7-C5D4-11D9-233D-94306E049132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梯形 1034">
                <a:extLst>
                  <a:ext uri="{FF2B5EF4-FFF2-40B4-BE49-F238E27FC236}">
                    <a16:creationId xmlns:a16="http://schemas.microsoft.com/office/drawing/2014/main" id="{DA88D0C8-EB44-5D00-315D-CC534624E266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6" name="梯形 1035">
              <a:extLst>
                <a:ext uri="{FF2B5EF4-FFF2-40B4-BE49-F238E27FC236}">
                  <a16:creationId xmlns:a16="http://schemas.microsoft.com/office/drawing/2014/main" id="{D6DB1B00-C15F-6E8B-38E2-C3335585A0FA}"/>
                </a:ext>
              </a:extLst>
            </p:cNvPr>
            <p:cNvSpPr/>
            <p:nvPr/>
          </p:nvSpPr>
          <p:spPr>
            <a:xfrm rot="20080949">
              <a:off x="26078293" y="1692413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文本框 1036">
              <a:extLst>
                <a:ext uri="{FF2B5EF4-FFF2-40B4-BE49-F238E27FC236}">
                  <a16:creationId xmlns:a16="http://schemas.microsoft.com/office/drawing/2014/main" id="{CD0328AB-4DEF-7D02-EC3D-471564DE45CD}"/>
                </a:ext>
              </a:extLst>
            </p:cNvPr>
            <p:cNvSpPr txBox="1"/>
            <p:nvPr/>
          </p:nvSpPr>
          <p:spPr>
            <a:xfrm>
              <a:off x="26280533" y="15944610"/>
              <a:ext cx="71649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2CDA3953-0430-5975-458B-372FCF2F9E1A}"/>
                </a:ext>
              </a:extLst>
            </p:cNvPr>
            <p:cNvSpPr txBox="1"/>
            <p:nvPr/>
          </p:nvSpPr>
          <p:spPr>
            <a:xfrm>
              <a:off x="25348721" y="15552184"/>
              <a:ext cx="64664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文本框 1038">
              <a:extLst>
                <a:ext uri="{FF2B5EF4-FFF2-40B4-BE49-F238E27FC236}">
                  <a16:creationId xmlns:a16="http://schemas.microsoft.com/office/drawing/2014/main" id="{7079FD18-0D64-7167-74F8-6BE5E671639F}"/>
                </a:ext>
              </a:extLst>
            </p:cNvPr>
            <p:cNvSpPr txBox="1"/>
            <p:nvPr/>
          </p:nvSpPr>
          <p:spPr>
            <a:xfrm>
              <a:off x="26331387" y="16607289"/>
              <a:ext cx="710088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0" name="文本框 1039">
              <a:extLst>
                <a:ext uri="{FF2B5EF4-FFF2-40B4-BE49-F238E27FC236}">
                  <a16:creationId xmlns:a16="http://schemas.microsoft.com/office/drawing/2014/main" id="{8FC9D527-816B-0CE3-FFCD-B1BF2ABA97D8}"/>
                </a:ext>
              </a:extLst>
            </p:cNvPr>
            <p:cNvSpPr txBox="1"/>
            <p:nvPr/>
          </p:nvSpPr>
          <p:spPr>
            <a:xfrm>
              <a:off x="25724907" y="16936018"/>
              <a:ext cx="6561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1" name="文本框 1040">
              <a:extLst>
                <a:ext uri="{FF2B5EF4-FFF2-40B4-BE49-F238E27FC236}">
                  <a16:creationId xmlns:a16="http://schemas.microsoft.com/office/drawing/2014/main" id="{E0B58E7F-95F3-93ED-C8D0-F935D5FAAC62}"/>
                </a:ext>
              </a:extLst>
            </p:cNvPr>
            <p:cNvSpPr txBox="1"/>
            <p:nvPr/>
          </p:nvSpPr>
          <p:spPr>
            <a:xfrm>
              <a:off x="23516646" y="16951893"/>
              <a:ext cx="681083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2" name="文本框 1041">
              <a:extLst>
                <a:ext uri="{FF2B5EF4-FFF2-40B4-BE49-F238E27FC236}">
                  <a16:creationId xmlns:a16="http://schemas.microsoft.com/office/drawing/2014/main" id="{B458C4CC-B70A-B18F-8C7C-BB2A18C558B1}"/>
                </a:ext>
              </a:extLst>
            </p:cNvPr>
            <p:cNvSpPr txBox="1"/>
            <p:nvPr/>
          </p:nvSpPr>
          <p:spPr>
            <a:xfrm>
              <a:off x="24026283" y="16938954"/>
              <a:ext cx="6688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cam6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6F4076D5-F318-32EF-FDEE-652749DC3CA1}"/>
                </a:ext>
              </a:extLst>
            </p:cNvPr>
            <p:cNvSpPr txBox="1"/>
            <p:nvPr/>
          </p:nvSpPr>
          <p:spPr>
            <a:xfrm>
              <a:off x="23337546" y="15296841"/>
              <a:ext cx="709904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cam9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" name="文本框 1043">
              <a:extLst>
                <a:ext uri="{FF2B5EF4-FFF2-40B4-BE49-F238E27FC236}">
                  <a16:creationId xmlns:a16="http://schemas.microsoft.com/office/drawing/2014/main" id="{4C735918-B92A-CAE5-61E5-5638EBFDC5A6}"/>
                </a:ext>
              </a:extLst>
            </p:cNvPr>
            <p:cNvSpPr txBox="1"/>
            <p:nvPr/>
          </p:nvSpPr>
          <p:spPr>
            <a:xfrm>
              <a:off x="23947966" y="14454837"/>
              <a:ext cx="753533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cam10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" name="文本框 1044">
              <a:extLst>
                <a:ext uri="{FF2B5EF4-FFF2-40B4-BE49-F238E27FC236}">
                  <a16:creationId xmlns:a16="http://schemas.microsoft.com/office/drawing/2014/main" id="{B75B0B6D-17FE-6557-CDE2-3F88DAD4BA62}"/>
                </a:ext>
              </a:extLst>
            </p:cNvPr>
            <p:cNvSpPr txBox="1"/>
            <p:nvPr/>
          </p:nvSpPr>
          <p:spPr>
            <a:xfrm>
              <a:off x="24564132" y="15048975"/>
              <a:ext cx="7688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cam11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6" name="文本框 1045">
              <a:extLst>
                <a:ext uri="{FF2B5EF4-FFF2-40B4-BE49-F238E27FC236}">
                  <a16:creationId xmlns:a16="http://schemas.microsoft.com/office/drawing/2014/main" id="{DDA93F1B-CD64-B650-2841-F7F254D28D69}"/>
                </a:ext>
              </a:extLst>
            </p:cNvPr>
            <p:cNvSpPr txBox="1"/>
            <p:nvPr/>
          </p:nvSpPr>
          <p:spPr>
            <a:xfrm>
              <a:off x="24504794" y="16184462"/>
              <a:ext cx="7747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7" name="文本框 1046">
              <a:extLst>
                <a:ext uri="{FF2B5EF4-FFF2-40B4-BE49-F238E27FC236}">
                  <a16:creationId xmlns:a16="http://schemas.microsoft.com/office/drawing/2014/main" id="{759F51A0-8CB2-26EB-3402-58D1EE34A91C}"/>
                </a:ext>
              </a:extLst>
            </p:cNvPr>
            <p:cNvSpPr txBox="1"/>
            <p:nvPr/>
          </p:nvSpPr>
          <p:spPr>
            <a:xfrm>
              <a:off x="24537458" y="16936018"/>
              <a:ext cx="78634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" name="文本框 1047">
              <a:extLst>
                <a:ext uri="{FF2B5EF4-FFF2-40B4-BE49-F238E27FC236}">
                  <a16:creationId xmlns:a16="http://schemas.microsoft.com/office/drawing/2014/main" id="{2D1540FA-2044-A593-560A-D25D66AFCE3B}"/>
                </a:ext>
              </a:extLst>
            </p:cNvPr>
            <p:cNvSpPr txBox="1"/>
            <p:nvPr/>
          </p:nvSpPr>
          <p:spPr>
            <a:xfrm>
              <a:off x="23895051" y="16179842"/>
              <a:ext cx="757926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32E9FA6C-9BB1-1F83-2F41-58252E7AFF48}"/>
                </a:ext>
              </a:extLst>
            </p:cNvPr>
            <p:cNvGrpSpPr/>
            <p:nvPr/>
          </p:nvGrpSpPr>
          <p:grpSpPr>
            <a:xfrm rot="8605089">
              <a:off x="24063990" y="17457714"/>
              <a:ext cx="214025" cy="169602"/>
              <a:chOff x="4237459" y="2204514"/>
              <a:chExt cx="390273" cy="309267"/>
            </a:xfrm>
          </p:grpSpPr>
          <p:sp>
            <p:nvSpPr>
              <p:cNvPr id="1050" name="矩形 1049">
                <a:extLst>
                  <a:ext uri="{FF2B5EF4-FFF2-40B4-BE49-F238E27FC236}">
                    <a16:creationId xmlns:a16="http://schemas.microsoft.com/office/drawing/2014/main" id="{4AC8837F-8B18-F56C-1898-418EAEE719F5}"/>
                  </a:ext>
                </a:extLst>
              </p:cNvPr>
              <p:cNvSpPr/>
              <p:nvPr/>
            </p:nvSpPr>
            <p:spPr>
              <a:xfrm rot="13045821">
                <a:off x="4349367" y="2346676"/>
                <a:ext cx="278365" cy="167105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1" name="梯形 1050">
                <a:extLst>
                  <a:ext uri="{FF2B5EF4-FFF2-40B4-BE49-F238E27FC236}">
                    <a16:creationId xmlns:a16="http://schemas.microsoft.com/office/drawing/2014/main" id="{3609AB81-5002-35D9-3EA5-11D0CD8F1547}"/>
                  </a:ext>
                </a:extLst>
              </p:cNvPr>
              <p:cNvSpPr/>
              <p:nvPr/>
            </p:nvSpPr>
            <p:spPr>
              <a:xfrm rot="7645821">
                <a:off x="4209401" y="2232572"/>
                <a:ext cx="190500" cy="134383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2" name="组合 1051">
              <a:extLst>
                <a:ext uri="{FF2B5EF4-FFF2-40B4-BE49-F238E27FC236}">
                  <a16:creationId xmlns:a16="http://schemas.microsoft.com/office/drawing/2014/main" id="{3C86959C-9E00-ACF4-F4EA-CF37E0DD6990}"/>
                </a:ext>
              </a:extLst>
            </p:cNvPr>
            <p:cNvGrpSpPr/>
            <p:nvPr/>
          </p:nvGrpSpPr>
          <p:grpSpPr>
            <a:xfrm rot="16200000">
              <a:off x="23524947" y="17416438"/>
              <a:ext cx="104470" cy="226353"/>
              <a:chOff x="4106139" y="2693559"/>
              <a:chExt cx="190500" cy="412753"/>
            </a:xfrm>
          </p:grpSpPr>
          <p:sp>
            <p:nvSpPr>
              <p:cNvPr id="1053" name="矩形 1052">
                <a:extLst>
                  <a:ext uri="{FF2B5EF4-FFF2-40B4-BE49-F238E27FC236}">
                    <a16:creationId xmlns:a16="http://schemas.microsoft.com/office/drawing/2014/main" id="{DF07B6B3-2193-169A-14A6-F0B2D9BA57D5}"/>
                  </a:ext>
                </a:extLst>
              </p:cNvPr>
              <p:cNvSpPr/>
              <p:nvPr/>
            </p:nvSpPr>
            <p:spPr>
              <a:xfrm rot="5400000">
                <a:off x="4063863" y="2749190"/>
                <a:ext cx="278367" cy="16710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4" name="梯形 1053">
                <a:extLst>
                  <a:ext uri="{FF2B5EF4-FFF2-40B4-BE49-F238E27FC236}">
                    <a16:creationId xmlns:a16="http://schemas.microsoft.com/office/drawing/2014/main" id="{17444BCF-A017-B08B-B09B-03A75F1F3BA1}"/>
                  </a:ext>
                </a:extLst>
              </p:cNvPr>
              <p:cNvSpPr/>
              <p:nvPr/>
            </p:nvSpPr>
            <p:spPr>
              <a:xfrm>
                <a:off x="4106139" y="2971927"/>
                <a:ext cx="190500" cy="134385"/>
              </a:xfrm>
              <a:prstGeom prst="trapezoid">
                <a:avLst>
                  <a:gd name="adj" fmla="val 40385"/>
                </a:avLst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5A07B439-DE29-515C-40B4-B3D105CF57F0}"/>
                </a:ext>
              </a:extLst>
            </p:cNvPr>
            <p:cNvSpPr txBox="1"/>
            <p:nvPr/>
          </p:nvSpPr>
          <p:spPr>
            <a:xfrm>
              <a:off x="23195310" y="17563822"/>
              <a:ext cx="80749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6" name="文本框 1055">
              <a:extLst>
                <a:ext uri="{FF2B5EF4-FFF2-40B4-BE49-F238E27FC236}">
                  <a16:creationId xmlns:a16="http://schemas.microsoft.com/office/drawing/2014/main" id="{FCFAA1CC-E568-4233-598D-55D31B7DFE3B}"/>
                </a:ext>
              </a:extLst>
            </p:cNvPr>
            <p:cNvSpPr txBox="1"/>
            <p:nvPr/>
          </p:nvSpPr>
          <p:spPr>
            <a:xfrm>
              <a:off x="23777337" y="17563822"/>
              <a:ext cx="79618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7" name="梯形 1056">
              <a:extLst>
                <a:ext uri="{FF2B5EF4-FFF2-40B4-BE49-F238E27FC236}">
                  <a16:creationId xmlns:a16="http://schemas.microsoft.com/office/drawing/2014/main" id="{8C69DB08-E4C7-DF53-A6F0-F3190F6B403B}"/>
                </a:ext>
              </a:extLst>
            </p:cNvPr>
            <p:cNvSpPr/>
            <p:nvPr/>
          </p:nvSpPr>
          <p:spPr>
            <a:xfrm rot="16200000">
              <a:off x="24530393" y="17478292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梯形 1057">
              <a:extLst>
                <a:ext uri="{FF2B5EF4-FFF2-40B4-BE49-F238E27FC236}">
                  <a16:creationId xmlns:a16="http://schemas.microsoft.com/office/drawing/2014/main" id="{F90EF0D6-E11F-3296-089D-39B297A3C4D2}"/>
                </a:ext>
              </a:extLst>
            </p:cNvPr>
            <p:cNvSpPr/>
            <p:nvPr/>
          </p:nvSpPr>
          <p:spPr>
            <a:xfrm rot="16200000">
              <a:off x="25556451" y="17486419"/>
              <a:ext cx="327073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文本框 1058">
              <a:extLst>
                <a:ext uri="{FF2B5EF4-FFF2-40B4-BE49-F238E27FC236}">
                  <a16:creationId xmlns:a16="http://schemas.microsoft.com/office/drawing/2014/main" id="{FD4B27FA-BB0E-EE7F-31AF-79041BA97785}"/>
                </a:ext>
              </a:extLst>
            </p:cNvPr>
            <p:cNvSpPr txBox="1"/>
            <p:nvPr/>
          </p:nvSpPr>
          <p:spPr>
            <a:xfrm>
              <a:off x="24721444" y="17316708"/>
              <a:ext cx="848359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7761B44A-16B2-CB7A-F919-8646B1C24976}"/>
                </a:ext>
              </a:extLst>
            </p:cNvPr>
            <p:cNvSpPr txBox="1"/>
            <p:nvPr/>
          </p:nvSpPr>
          <p:spPr>
            <a:xfrm>
              <a:off x="25702670" y="17316708"/>
              <a:ext cx="961760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1" name="矩形 1060">
              <a:extLst>
                <a:ext uri="{FF2B5EF4-FFF2-40B4-BE49-F238E27FC236}">
                  <a16:creationId xmlns:a16="http://schemas.microsoft.com/office/drawing/2014/main" id="{C43411EB-FE8C-4A73-65FC-67E2C6D83619}"/>
                </a:ext>
              </a:extLst>
            </p:cNvPr>
            <p:cNvSpPr/>
            <p:nvPr/>
          </p:nvSpPr>
          <p:spPr>
            <a:xfrm>
              <a:off x="26587107" y="17414278"/>
              <a:ext cx="364678" cy="34544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2" name="文本框 1061">
              <a:extLst>
                <a:ext uri="{FF2B5EF4-FFF2-40B4-BE49-F238E27FC236}">
                  <a16:creationId xmlns:a16="http://schemas.microsoft.com/office/drawing/2014/main" id="{3108859D-F05E-70FF-D629-522F1D421CD9}"/>
                </a:ext>
              </a:extLst>
            </p:cNvPr>
            <p:cNvSpPr txBox="1"/>
            <p:nvPr/>
          </p:nvSpPr>
          <p:spPr>
            <a:xfrm>
              <a:off x="26953070" y="17323816"/>
              <a:ext cx="901050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Building or Room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3" name="矩形 1062">
              <a:extLst>
                <a:ext uri="{FF2B5EF4-FFF2-40B4-BE49-F238E27FC236}">
                  <a16:creationId xmlns:a16="http://schemas.microsoft.com/office/drawing/2014/main" id="{40856CCC-F8E8-6928-5A70-1CA1BD385789}"/>
                </a:ext>
              </a:extLst>
            </p:cNvPr>
            <p:cNvSpPr/>
            <p:nvPr/>
          </p:nvSpPr>
          <p:spPr>
            <a:xfrm>
              <a:off x="23251725" y="14485966"/>
              <a:ext cx="4585530" cy="2798734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4" name="组合 1063">
              <a:extLst>
                <a:ext uri="{FF2B5EF4-FFF2-40B4-BE49-F238E27FC236}">
                  <a16:creationId xmlns:a16="http://schemas.microsoft.com/office/drawing/2014/main" id="{EB426C9B-AE08-717C-862E-FE7407E8A968}"/>
                </a:ext>
              </a:extLst>
            </p:cNvPr>
            <p:cNvGrpSpPr/>
            <p:nvPr/>
          </p:nvGrpSpPr>
          <p:grpSpPr>
            <a:xfrm rot="9453555">
              <a:off x="25323420" y="16474158"/>
              <a:ext cx="504553" cy="327073"/>
              <a:chOff x="8603585" y="6268619"/>
              <a:chExt cx="920048" cy="596415"/>
            </a:xfrm>
          </p:grpSpPr>
          <p:grpSp>
            <p:nvGrpSpPr>
              <p:cNvPr id="1065" name="组合 1064">
                <a:extLst>
                  <a:ext uri="{FF2B5EF4-FFF2-40B4-BE49-F238E27FC236}">
                    <a16:creationId xmlns:a16="http://schemas.microsoft.com/office/drawing/2014/main" id="{868523D3-6CFC-7B3C-0A96-D3BE9C0F9978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FA883C58-CE1C-AF2B-8347-44EF1FF54D1E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8" name="梯形 1067">
                  <a:extLst>
                    <a:ext uri="{FF2B5EF4-FFF2-40B4-BE49-F238E27FC236}">
                      <a16:creationId xmlns:a16="http://schemas.microsoft.com/office/drawing/2014/main" id="{E5E93D0A-A1A9-0AAE-A428-0FB72B20E4D5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6" name="梯形 1065">
                <a:extLst>
                  <a:ext uri="{FF2B5EF4-FFF2-40B4-BE49-F238E27FC236}">
                    <a16:creationId xmlns:a16="http://schemas.microsoft.com/office/drawing/2014/main" id="{1DD4CAA0-AED5-94E4-DD33-FC56D9C58018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9" name="组合 1068">
              <a:extLst>
                <a:ext uri="{FF2B5EF4-FFF2-40B4-BE49-F238E27FC236}">
                  <a16:creationId xmlns:a16="http://schemas.microsoft.com/office/drawing/2014/main" id="{2F2B45A5-8704-DE6C-E3C1-AD01339C02D6}"/>
                </a:ext>
              </a:extLst>
            </p:cNvPr>
            <p:cNvGrpSpPr/>
            <p:nvPr/>
          </p:nvGrpSpPr>
          <p:grpSpPr>
            <a:xfrm rot="10800000">
              <a:off x="25262350" y="15939675"/>
              <a:ext cx="504553" cy="327073"/>
              <a:chOff x="8603585" y="6268619"/>
              <a:chExt cx="920048" cy="596415"/>
            </a:xfrm>
          </p:grpSpPr>
          <p:grpSp>
            <p:nvGrpSpPr>
              <p:cNvPr id="1070" name="组合 1069">
                <a:extLst>
                  <a:ext uri="{FF2B5EF4-FFF2-40B4-BE49-F238E27FC236}">
                    <a16:creationId xmlns:a16="http://schemas.microsoft.com/office/drawing/2014/main" id="{88D36175-DBB1-D1BD-38CF-741A0195924B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1072" name="矩形 1071">
                  <a:extLst>
                    <a:ext uri="{FF2B5EF4-FFF2-40B4-BE49-F238E27FC236}">
                      <a16:creationId xmlns:a16="http://schemas.microsoft.com/office/drawing/2014/main" id="{C1A29C2B-27C1-2178-2568-990E3C5F9E6B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3" name="梯形 1072">
                  <a:extLst>
                    <a:ext uri="{FF2B5EF4-FFF2-40B4-BE49-F238E27FC236}">
                      <a16:creationId xmlns:a16="http://schemas.microsoft.com/office/drawing/2014/main" id="{748CEFF4-8F42-C669-3EE9-BDEB61EDC2B3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71" name="梯形 1070">
                <a:extLst>
                  <a:ext uri="{FF2B5EF4-FFF2-40B4-BE49-F238E27FC236}">
                    <a16:creationId xmlns:a16="http://schemas.microsoft.com/office/drawing/2014/main" id="{D5AE589A-46B6-CE0A-9204-5E101ACE2630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4" name="组合 1073">
              <a:extLst>
                <a:ext uri="{FF2B5EF4-FFF2-40B4-BE49-F238E27FC236}">
                  <a16:creationId xmlns:a16="http://schemas.microsoft.com/office/drawing/2014/main" id="{8CDC3AA2-26EE-1AB2-BBF7-B148A67C4230}"/>
                </a:ext>
              </a:extLst>
            </p:cNvPr>
            <p:cNvGrpSpPr/>
            <p:nvPr/>
          </p:nvGrpSpPr>
          <p:grpSpPr>
            <a:xfrm rot="5400000">
              <a:off x="27320058" y="14820515"/>
              <a:ext cx="327073" cy="504552"/>
              <a:chOff x="6556023" y="3531862"/>
              <a:chExt cx="596415" cy="920047"/>
            </a:xfrm>
          </p:grpSpPr>
          <p:grpSp>
            <p:nvGrpSpPr>
              <p:cNvPr id="1075" name="组合 1074">
                <a:extLst>
                  <a:ext uri="{FF2B5EF4-FFF2-40B4-BE49-F238E27FC236}">
                    <a16:creationId xmlns:a16="http://schemas.microsoft.com/office/drawing/2014/main" id="{BDC2AC3B-DDCA-5DF1-B613-4E1276D017BA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77" name="矩形 1076">
                  <a:extLst>
                    <a:ext uri="{FF2B5EF4-FFF2-40B4-BE49-F238E27FC236}">
                      <a16:creationId xmlns:a16="http://schemas.microsoft.com/office/drawing/2014/main" id="{4AB856EF-1029-3156-9707-4C58ACDCF052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8" name="梯形 1077">
                  <a:extLst>
                    <a:ext uri="{FF2B5EF4-FFF2-40B4-BE49-F238E27FC236}">
                      <a16:creationId xmlns:a16="http://schemas.microsoft.com/office/drawing/2014/main" id="{3B50DE58-F5E7-1777-3999-47D2AFB9732C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76" name="梯形 1075">
                <a:extLst>
                  <a:ext uri="{FF2B5EF4-FFF2-40B4-BE49-F238E27FC236}">
                    <a16:creationId xmlns:a16="http://schemas.microsoft.com/office/drawing/2014/main" id="{B756A6B5-3E4C-B5C6-99F6-905B9ED9F37A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9" name="组合 1078">
              <a:extLst>
                <a:ext uri="{FF2B5EF4-FFF2-40B4-BE49-F238E27FC236}">
                  <a16:creationId xmlns:a16="http://schemas.microsoft.com/office/drawing/2014/main" id="{DD429801-0266-897C-9114-01CD1BFC90DA}"/>
                </a:ext>
              </a:extLst>
            </p:cNvPr>
            <p:cNvGrpSpPr/>
            <p:nvPr/>
          </p:nvGrpSpPr>
          <p:grpSpPr>
            <a:xfrm>
              <a:off x="26907356" y="14603207"/>
              <a:ext cx="327073" cy="504552"/>
              <a:chOff x="6556023" y="3531862"/>
              <a:chExt cx="596415" cy="920047"/>
            </a:xfrm>
          </p:grpSpPr>
          <p:grpSp>
            <p:nvGrpSpPr>
              <p:cNvPr id="1080" name="组合 1079">
                <a:extLst>
                  <a:ext uri="{FF2B5EF4-FFF2-40B4-BE49-F238E27FC236}">
                    <a16:creationId xmlns:a16="http://schemas.microsoft.com/office/drawing/2014/main" id="{DAEAD9CF-7D90-BA57-8E37-1DC8857AD633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82" name="矩形 1081">
                  <a:extLst>
                    <a:ext uri="{FF2B5EF4-FFF2-40B4-BE49-F238E27FC236}">
                      <a16:creationId xmlns:a16="http://schemas.microsoft.com/office/drawing/2014/main" id="{98A4EF1C-0D36-C877-C0F2-BA23017DE915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3" name="梯形 1082">
                  <a:extLst>
                    <a:ext uri="{FF2B5EF4-FFF2-40B4-BE49-F238E27FC236}">
                      <a16:creationId xmlns:a16="http://schemas.microsoft.com/office/drawing/2014/main" id="{2CD460D6-8B51-0E50-D46D-B2E3045F397B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81" name="梯形 1080">
                <a:extLst>
                  <a:ext uri="{FF2B5EF4-FFF2-40B4-BE49-F238E27FC236}">
                    <a16:creationId xmlns:a16="http://schemas.microsoft.com/office/drawing/2014/main" id="{C684E450-43A5-A9C1-92BB-FF9D17DB3451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4" name="文本框 1083">
              <a:extLst>
                <a:ext uri="{FF2B5EF4-FFF2-40B4-BE49-F238E27FC236}">
                  <a16:creationId xmlns:a16="http://schemas.microsoft.com/office/drawing/2014/main" id="{6FDD0ADA-ECF6-BC3D-76EC-375C854488C0}"/>
                </a:ext>
              </a:extLst>
            </p:cNvPr>
            <p:cNvSpPr txBox="1"/>
            <p:nvPr/>
          </p:nvSpPr>
          <p:spPr>
            <a:xfrm>
              <a:off x="25231725" y="16659411"/>
              <a:ext cx="6604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cam7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AB92F80A-7579-85F5-35C9-3E2B14BE3231}"/>
                </a:ext>
              </a:extLst>
            </p:cNvPr>
            <p:cNvSpPr txBox="1"/>
            <p:nvPr/>
          </p:nvSpPr>
          <p:spPr>
            <a:xfrm>
              <a:off x="25429632" y="16150971"/>
              <a:ext cx="6561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cam8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6" name="文本框 1085">
              <a:extLst>
                <a:ext uri="{FF2B5EF4-FFF2-40B4-BE49-F238E27FC236}">
                  <a16:creationId xmlns:a16="http://schemas.microsoft.com/office/drawing/2014/main" id="{1FC2894F-49EA-E86B-A1B7-B6FBE245EBB5}"/>
                </a:ext>
              </a:extLst>
            </p:cNvPr>
            <p:cNvSpPr txBox="1"/>
            <p:nvPr/>
          </p:nvSpPr>
          <p:spPr>
            <a:xfrm>
              <a:off x="26289000" y="14924061"/>
              <a:ext cx="79393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ADABA388-658A-E35E-AA4F-BA46E5EECD78}"/>
                </a:ext>
              </a:extLst>
            </p:cNvPr>
            <p:cNvSpPr txBox="1"/>
            <p:nvPr/>
          </p:nvSpPr>
          <p:spPr>
            <a:xfrm>
              <a:off x="26781759" y="15127157"/>
              <a:ext cx="832191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cam16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8" name="矩形 1087">
              <a:extLst>
                <a:ext uri="{FF2B5EF4-FFF2-40B4-BE49-F238E27FC236}">
                  <a16:creationId xmlns:a16="http://schemas.microsoft.com/office/drawing/2014/main" id="{C830DA9A-85CF-F228-96E4-8373120DE25D}"/>
                </a:ext>
              </a:extLst>
            </p:cNvPr>
            <p:cNvSpPr/>
            <p:nvPr/>
          </p:nvSpPr>
          <p:spPr>
            <a:xfrm>
              <a:off x="23251725" y="17316143"/>
              <a:ext cx="4585530" cy="527471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9" name="矩形 1088">
              <a:extLst>
                <a:ext uri="{FF2B5EF4-FFF2-40B4-BE49-F238E27FC236}">
                  <a16:creationId xmlns:a16="http://schemas.microsoft.com/office/drawing/2014/main" id="{2FC45900-01C6-8708-9DB4-49935801EAAB}"/>
                </a:ext>
              </a:extLst>
            </p:cNvPr>
            <p:cNvSpPr/>
            <p:nvPr/>
          </p:nvSpPr>
          <p:spPr>
            <a:xfrm>
              <a:off x="27017574" y="15445899"/>
              <a:ext cx="738952" cy="1732765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95" name="图片 1094">
            <a:extLst>
              <a:ext uri="{FF2B5EF4-FFF2-40B4-BE49-F238E27FC236}">
                <a16:creationId xmlns:a16="http://schemas.microsoft.com/office/drawing/2014/main" id="{ECE3E5CD-BF3E-22D7-5660-4173847B906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22544231" y="32621952"/>
            <a:ext cx="13440095" cy="3630607"/>
          </a:xfrm>
          <a:prstGeom prst="rect">
            <a:avLst/>
          </a:prstGeom>
        </p:spPr>
      </p:pic>
      <p:sp>
        <p:nvSpPr>
          <p:cNvPr id="1096" name="文本框 1095">
            <a:extLst>
              <a:ext uri="{FF2B5EF4-FFF2-40B4-BE49-F238E27FC236}">
                <a16:creationId xmlns:a16="http://schemas.microsoft.com/office/drawing/2014/main" id="{BDCC5F6C-6DF5-F21B-EE09-4DD9A92D95A0}"/>
              </a:ext>
            </a:extLst>
          </p:cNvPr>
          <p:cNvSpPr txBox="1"/>
          <p:nvPr/>
        </p:nvSpPr>
        <p:spPr>
          <a:xfrm>
            <a:off x="22509606" y="32013721"/>
            <a:ext cx="307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7C2F9885-0FC0-297C-E68C-BE6DEEE15D3B}"/>
              </a:ext>
            </a:extLst>
          </p:cNvPr>
          <p:cNvSpPr txBox="1"/>
          <p:nvPr/>
        </p:nvSpPr>
        <p:spPr>
          <a:xfrm>
            <a:off x="22442345" y="25367471"/>
            <a:ext cx="307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8" name="文本框 1097">
            <a:extLst>
              <a:ext uri="{FF2B5EF4-FFF2-40B4-BE49-F238E27FC236}">
                <a16:creationId xmlns:a16="http://schemas.microsoft.com/office/drawing/2014/main" id="{B25ED24A-5EB8-F318-CCFD-8D759A5D7666}"/>
              </a:ext>
            </a:extLst>
          </p:cNvPr>
          <p:cNvSpPr txBox="1"/>
          <p:nvPr/>
        </p:nvSpPr>
        <p:spPr>
          <a:xfrm>
            <a:off x="22655039" y="11033180"/>
            <a:ext cx="10263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CLS tokens for 6 scenarios and shared patch tokens.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different features for different scenarios separately to capture specific clues in each scenario. </a:t>
            </a:r>
          </a:p>
        </p:txBody>
      </p:sp>
      <p:sp>
        <p:nvSpPr>
          <p:cNvPr id="1099" name="文本框 1098">
            <a:extLst>
              <a:ext uri="{FF2B5EF4-FFF2-40B4-BE49-F238E27FC236}">
                <a16:creationId xmlns:a16="http://schemas.microsoft.com/office/drawing/2014/main" id="{A02FE7E4-853A-F904-D03E-56BA69FA99F5}"/>
              </a:ext>
            </a:extLst>
          </p:cNvPr>
          <p:cNvSpPr txBox="1"/>
          <p:nvPr/>
        </p:nvSpPr>
        <p:spPr>
          <a:xfrm>
            <a:off x="22655040" y="13461522"/>
            <a:ext cx="12528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scenarios have non-shared classifiers, distinct negative category sets, and different modality filtering mechanisms. </a:t>
            </a:r>
          </a:p>
        </p:txBody>
      </p:sp>
      <p:pic>
        <p:nvPicPr>
          <p:cNvPr id="1101" name="图片 1100">
            <a:extLst>
              <a:ext uri="{FF2B5EF4-FFF2-40B4-BE49-F238E27FC236}">
                <a16:creationId xmlns:a16="http://schemas.microsoft.com/office/drawing/2014/main" id="{D3124A45-598C-12D8-F03E-A8DC9866AB8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2734798" y="15593222"/>
            <a:ext cx="4204379" cy="839477"/>
          </a:xfrm>
          <a:prstGeom prst="rect">
            <a:avLst/>
          </a:prstGeom>
        </p:spPr>
      </p:pic>
      <p:pic>
        <p:nvPicPr>
          <p:cNvPr id="1103" name="图片 1102">
            <a:extLst>
              <a:ext uri="{FF2B5EF4-FFF2-40B4-BE49-F238E27FC236}">
                <a16:creationId xmlns:a16="http://schemas.microsoft.com/office/drawing/2014/main" id="{0F002180-52D7-43D0-4B31-D5097136C19E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8172577" y="15251886"/>
            <a:ext cx="6444448" cy="1317160"/>
          </a:xfrm>
          <a:prstGeom prst="rect">
            <a:avLst/>
          </a:prstGeom>
        </p:spPr>
      </p:pic>
      <p:sp>
        <p:nvSpPr>
          <p:cNvPr id="1104" name="文本框 1103">
            <a:extLst>
              <a:ext uri="{FF2B5EF4-FFF2-40B4-BE49-F238E27FC236}">
                <a16:creationId xmlns:a16="http://schemas.microsoft.com/office/drawing/2014/main" id="{1A575F17-86FA-B703-2C2E-314499771CA4}"/>
              </a:ext>
            </a:extLst>
          </p:cNvPr>
          <p:cNvSpPr txBox="1"/>
          <p:nvPr/>
        </p:nvSpPr>
        <p:spPr>
          <a:xfrm>
            <a:off x="22734797" y="16637645"/>
            <a:ext cx="11958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Mixture-of-Attribute-Experts</a:t>
            </a:r>
          </a:p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alleviate interference between scenarios. We define the attribute layer as the basic cell shared among experts with similar scenario attributes. With this, the model can benefit from multiple inter-related scenarios.</a:t>
            </a:r>
          </a:p>
        </p:txBody>
      </p:sp>
      <p:pic>
        <p:nvPicPr>
          <p:cNvPr id="1106" name="图片 1105">
            <a:extLst>
              <a:ext uri="{FF2B5EF4-FFF2-40B4-BE49-F238E27FC236}">
                <a16:creationId xmlns:a16="http://schemas.microsoft.com/office/drawing/2014/main" id="{4DA95C85-12B4-9344-ECA1-92BB2C3EB111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22734798" y="19616670"/>
            <a:ext cx="4380203" cy="983057"/>
          </a:xfrm>
          <a:prstGeom prst="rect">
            <a:avLst/>
          </a:prstGeom>
        </p:spPr>
      </p:pic>
      <p:pic>
        <p:nvPicPr>
          <p:cNvPr id="1108" name="图片 1107">
            <a:extLst>
              <a:ext uri="{FF2B5EF4-FFF2-40B4-BE49-F238E27FC236}">
                <a16:creationId xmlns:a16="http://schemas.microsoft.com/office/drawing/2014/main" id="{63E0A152-8CFC-1EB1-554F-4DC53FAEFF38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8172578" y="19748685"/>
            <a:ext cx="3885319" cy="782029"/>
          </a:xfrm>
          <a:prstGeom prst="rect">
            <a:avLst/>
          </a:prstGeom>
        </p:spPr>
      </p:pic>
      <p:sp>
        <p:nvSpPr>
          <p:cNvPr id="1111" name="文本框 1110">
            <a:extLst>
              <a:ext uri="{FF2B5EF4-FFF2-40B4-BE49-F238E27FC236}">
                <a16:creationId xmlns:a16="http://schemas.microsoft.com/office/drawing/2014/main" id="{B33CCCF3-DC88-A077-5DF1-D4F82701345B}"/>
              </a:ext>
            </a:extLst>
          </p:cNvPr>
          <p:cNvSpPr txBox="1"/>
          <p:nvPr/>
        </p:nvSpPr>
        <p:spPr>
          <a:xfrm>
            <a:off x="22777552" y="20921764"/>
            <a:ext cx="12957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the training for different tasks with a loss weighting scheme, which considers multiple relevant tasks when computing weights.</a:t>
            </a:r>
          </a:p>
        </p:txBody>
      </p:sp>
      <p:pic>
        <p:nvPicPr>
          <p:cNvPr id="1113" name="图片 1112">
            <a:extLst>
              <a:ext uri="{FF2B5EF4-FFF2-40B4-BE49-F238E27FC236}">
                <a16:creationId xmlns:a16="http://schemas.microsoft.com/office/drawing/2014/main" id="{3D2027B0-ED26-A518-8443-6CD542D96FEB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2759651" y="22741486"/>
            <a:ext cx="4473634" cy="1014209"/>
          </a:xfrm>
          <a:prstGeom prst="rect">
            <a:avLst/>
          </a:prstGeom>
        </p:spPr>
      </p:pic>
      <p:pic>
        <p:nvPicPr>
          <p:cNvPr id="1115" name="图片 1114">
            <a:extLst>
              <a:ext uri="{FF2B5EF4-FFF2-40B4-BE49-F238E27FC236}">
                <a16:creationId xmlns:a16="http://schemas.microsoft.com/office/drawing/2014/main" id="{DAE20FC0-E68F-079A-93A8-F68A99E45BAC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28172577" y="22820580"/>
            <a:ext cx="3319656" cy="935114"/>
          </a:xfrm>
          <a:prstGeom prst="rect">
            <a:avLst/>
          </a:prstGeom>
        </p:spPr>
      </p:pic>
      <p:pic>
        <p:nvPicPr>
          <p:cNvPr id="1117" name="图片 1116">
            <a:extLst>
              <a:ext uri="{FF2B5EF4-FFF2-40B4-BE49-F238E27FC236}">
                <a16:creationId xmlns:a16="http://schemas.microsoft.com/office/drawing/2014/main" id="{E6D49ABC-F1D5-A650-561B-3494ECB04304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2776868" y="23968611"/>
            <a:ext cx="6741144" cy="7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B7A82CC-803D-EBBC-D45F-EE2E451E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6BCE164-1EEE-A483-46B4-C3216C06FD98}"/>
              </a:ext>
            </a:extLst>
          </p:cNvPr>
          <p:cNvSpPr/>
          <p:nvPr/>
        </p:nvSpPr>
        <p:spPr>
          <a:xfrm>
            <a:off x="0" y="3047733"/>
            <a:ext cx="30275213" cy="397560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A112CA-5099-C1DA-E7AB-153E32607C4C}"/>
              </a:ext>
            </a:extLst>
          </p:cNvPr>
          <p:cNvSpPr/>
          <p:nvPr/>
        </p:nvSpPr>
        <p:spPr>
          <a:xfrm>
            <a:off x="0" y="-1"/>
            <a:ext cx="30300899" cy="33948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9B1A75-3DB0-8746-43B6-60FF5CC42056}"/>
              </a:ext>
            </a:extLst>
          </p:cNvPr>
          <p:cNvSpPr txBox="1"/>
          <p:nvPr/>
        </p:nvSpPr>
        <p:spPr>
          <a:xfrm>
            <a:off x="-1" y="2748513"/>
            <a:ext cx="3030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Xulin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 Yan Lu,  Bin Liu*, 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Jiaze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 , 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Qinhong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,  Tao Gong ,  Qi Chu ,  Mang Ye and 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Nenghai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94DF63-2DA0-14CE-8C9A-383C026FD749}"/>
              </a:ext>
            </a:extLst>
          </p:cNvPr>
          <p:cNvSpPr/>
          <p:nvPr/>
        </p:nvSpPr>
        <p:spPr>
          <a:xfrm>
            <a:off x="431514" y="3407913"/>
            <a:ext cx="14400000" cy="3900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8889D6-0361-550C-A4AB-6E51A3671D7B}"/>
              </a:ext>
            </a:extLst>
          </p:cNvPr>
          <p:cNvSpPr/>
          <p:nvPr/>
        </p:nvSpPr>
        <p:spPr>
          <a:xfrm>
            <a:off x="15315406" y="3407911"/>
            <a:ext cx="14400000" cy="38999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B1546E-8430-FD3C-B05E-849CFFD1C0E7}"/>
              </a:ext>
            </a:extLst>
          </p:cNvPr>
          <p:cNvSpPr/>
          <p:nvPr/>
        </p:nvSpPr>
        <p:spPr>
          <a:xfrm>
            <a:off x="405828" y="28464814"/>
            <a:ext cx="14421065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Multi-Task Method:  Uni-AT</a:t>
            </a:r>
            <a:endParaRPr lang="zh-CN" altLang="en-US" sz="54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81361D-2103-7F20-1888-3B4AAE381A33}"/>
              </a:ext>
            </a:extLst>
          </p:cNvPr>
          <p:cNvSpPr/>
          <p:nvPr/>
        </p:nvSpPr>
        <p:spPr>
          <a:xfrm>
            <a:off x="15328721" y="3407912"/>
            <a:ext cx="14449286" cy="11320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Dataset:  AT-USTC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89030-7096-F294-6A3A-7440EE1C52DD}"/>
              </a:ext>
            </a:extLst>
          </p:cNvPr>
          <p:cNvSpPr/>
          <p:nvPr/>
        </p:nvSpPr>
        <p:spPr>
          <a:xfrm>
            <a:off x="431514" y="3407911"/>
            <a:ext cx="14425684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Task:  Anytime</a:t>
            </a:r>
            <a:r>
              <a:rPr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Re-ID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229044-312C-35AC-9AF7-B21C65B2F232}"/>
              </a:ext>
            </a:extLst>
          </p:cNvPr>
          <p:cNvSpPr txBox="1"/>
          <p:nvPr/>
        </p:nvSpPr>
        <p:spPr>
          <a:xfrm>
            <a:off x="533237" y="4578300"/>
            <a:ext cx="59842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 applications, person re-identification (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expects to retrieve the target person at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both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nighttime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ranging from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0F8ADB-350D-5D52-5895-4152D0C26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902" y="19429067"/>
            <a:ext cx="2764574" cy="27645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27836F-0800-EB21-B6D0-DDB9309BF4BC}"/>
              </a:ext>
            </a:extLst>
          </p:cNvPr>
          <p:cNvGrpSpPr/>
          <p:nvPr/>
        </p:nvGrpSpPr>
        <p:grpSpPr>
          <a:xfrm>
            <a:off x="690659" y="16719121"/>
            <a:ext cx="3954152" cy="3171783"/>
            <a:chOff x="5833809" y="6889778"/>
            <a:chExt cx="3167808" cy="254102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38AC203-412B-AA43-911B-29B0FA23F8AC}"/>
                </a:ext>
              </a:extLst>
            </p:cNvPr>
            <p:cNvSpPr/>
            <p:nvPr/>
          </p:nvSpPr>
          <p:spPr>
            <a:xfrm>
              <a:off x="6799341" y="7479163"/>
              <a:ext cx="2193645" cy="483784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3D46403-A909-98EE-42F3-E7459D87DB3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879" y="7976602"/>
              <a:ext cx="720000" cy="1440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8997E6E-7879-468B-8F02-EA11B6D6A80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926" y="7976602"/>
              <a:ext cx="720000" cy="14400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21C090A-867E-F914-95D6-0E52C87356F4}"/>
                </a:ext>
              </a:extLst>
            </p:cNvPr>
            <p:cNvSpPr txBox="1"/>
            <p:nvPr/>
          </p:nvSpPr>
          <p:spPr>
            <a:xfrm>
              <a:off x="5833809" y="8217506"/>
              <a:ext cx="1107206" cy="56711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B2D5FEA-2917-D0F0-42EA-088DC91860EF}"/>
                </a:ext>
              </a:extLst>
            </p:cNvPr>
            <p:cNvSpPr txBox="1"/>
            <p:nvPr/>
          </p:nvSpPr>
          <p:spPr>
            <a:xfrm>
              <a:off x="7099999" y="6898488"/>
              <a:ext cx="1500128" cy="3205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257C105-5C5B-0C69-E507-0B042BEA15AB}"/>
                </a:ext>
              </a:extLst>
            </p:cNvPr>
            <p:cNvGrpSpPr/>
            <p:nvPr/>
          </p:nvGrpSpPr>
          <p:grpSpPr>
            <a:xfrm>
              <a:off x="6115599" y="7570693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31C714E6-7D83-0FA5-665A-3DF142A605FE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449" name="流程图: 接点 448">
                  <a:extLst>
                    <a:ext uri="{FF2B5EF4-FFF2-40B4-BE49-F238E27FC236}">
                      <a16:creationId xmlns:a16="http://schemas.microsoft.com/office/drawing/2014/main" id="{4F6EE83D-1A53-83A4-29CB-6CE086A439E0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0" name="直接连接符 449">
                  <a:extLst>
                    <a:ext uri="{FF2B5EF4-FFF2-40B4-BE49-F238E27FC236}">
                      <a16:creationId xmlns:a16="http://schemas.microsoft.com/office/drawing/2014/main" id="{18513D60-9E07-9663-9E55-EF975A0B1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接连接符 450">
                  <a:extLst>
                    <a:ext uri="{FF2B5EF4-FFF2-40B4-BE49-F238E27FC236}">
                      <a16:creationId xmlns:a16="http://schemas.microsoft.com/office/drawing/2014/main" id="{D87A212C-B306-E393-360F-185B71D54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2" name="弧形 451">
                  <a:extLst>
                    <a:ext uri="{FF2B5EF4-FFF2-40B4-BE49-F238E27FC236}">
                      <a16:creationId xmlns:a16="http://schemas.microsoft.com/office/drawing/2014/main" id="{E4F2AE18-A94C-F7CF-C0BC-E6DD5F7BA94A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48" name="弧形 447">
                <a:extLst>
                  <a:ext uri="{FF2B5EF4-FFF2-40B4-BE49-F238E27FC236}">
                    <a16:creationId xmlns:a16="http://schemas.microsoft.com/office/drawing/2014/main" id="{9378F92C-526D-F4D1-4A20-2F7217479C66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8DA2D79E-3795-BF7B-1DF4-002DA67AC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288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93687063-C233-FFA0-A869-9CEBCCDB4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384" y="6898488"/>
              <a:ext cx="0" cy="25181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163C4C88-2B13-1056-642B-AA8B1C90344A}"/>
                </a:ext>
              </a:extLst>
            </p:cNvPr>
            <p:cNvCxnSpPr>
              <a:cxnSpLocks/>
            </p:cNvCxnSpPr>
            <p:nvPr/>
          </p:nvCxnSpPr>
          <p:spPr>
            <a:xfrm>
              <a:off x="5984959" y="6890209"/>
              <a:ext cx="30166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5" name="图片 464">
              <a:extLst>
                <a:ext uri="{FF2B5EF4-FFF2-40B4-BE49-F238E27FC236}">
                  <a16:creationId xmlns:a16="http://schemas.microsoft.com/office/drawing/2014/main" id="{F9D2E45C-C120-A93D-E769-2026BE98D6B1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840795" y="695760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文本框 467">
              <a:extLst>
                <a:ext uri="{FF2B5EF4-FFF2-40B4-BE49-F238E27FC236}">
                  <a16:creationId xmlns:a16="http://schemas.microsoft.com/office/drawing/2014/main" id="{A5322670-5ED0-2660-A997-A55784B7082D}"/>
                </a:ext>
              </a:extLst>
            </p:cNvPr>
            <p:cNvSpPr txBox="1"/>
            <p:nvPr/>
          </p:nvSpPr>
          <p:spPr>
            <a:xfrm>
              <a:off x="5928211" y="6897707"/>
              <a:ext cx="969689" cy="56711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</a:p>
            <a:p>
              <a:pPr algn="ctr"/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文本框 468">
              <a:extLst>
                <a:ext uri="{FF2B5EF4-FFF2-40B4-BE49-F238E27FC236}">
                  <a16:creationId xmlns:a16="http://schemas.microsoft.com/office/drawing/2014/main" id="{E7DDAC3B-64DB-0753-2E01-D303C46502DD}"/>
                </a:ext>
              </a:extLst>
            </p:cNvPr>
            <p:cNvSpPr txBox="1"/>
            <p:nvPr/>
          </p:nvSpPr>
          <p:spPr>
            <a:xfrm>
              <a:off x="6011980" y="8778279"/>
              <a:ext cx="785047" cy="56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文本框 470">
              <a:extLst>
                <a:ext uri="{FF2B5EF4-FFF2-40B4-BE49-F238E27FC236}">
                  <a16:creationId xmlns:a16="http://schemas.microsoft.com/office/drawing/2014/main" id="{152E2915-9117-3DAC-3263-70D8D5163DCA}"/>
                </a:ext>
              </a:extLst>
            </p:cNvPr>
            <p:cNvSpPr txBox="1"/>
            <p:nvPr/>
          </p:nvSpPr>
          <p:spPr>
            <a:xfrm>
              <a:off x="7115441" y="7145946"/>
              <a:ext cx="1500128" cy="320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C89C4FE9-4FAB-32A0-3C82-225B98E2D222}"/>
                </a:ext>
              </a:extLst>
            </p:cNvPr>
            <p:cNvSpPr/>
            <p:nvPr/>
          </p:nvSpPr>
          <p:spPr>
            <a:xfrm>
              <a:off x="7104664" y="8040528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0DE5B8F3-4B2F-F823-065E-A6F79B9CBBD2}"/>
                </a:ext>
              </a:extLst>
            </p:cNvPr>
            <p:cNvSpPr/>
            <p:nvPr/>
          </p:nvSpPr>
          <p:spPr>
            <a:xfrm>
              <a:off x="8485223" y="80403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5" name="直接箭头连接符 484">
              <a:extLst>
                <a:ext uri="{FF2B5EF4-FFF2-40B4-BE49-F238E27FC236}">
                  <a16:creationId xmlns:a16="http://schemas.microsoft.com/office/drawing/2014/main" id="{5DF7E19D-AD57-CD65-5157-4E8B2044FBAF}"/>
                </a:ext>
              </a:extLst>
            </p:cNvPr>
            <p:cNvCxnSpPr>
              <a:cxnSpLocks/>
              <a:stCxn id="47" idx="1"/>
              <a:endCxn id="46" idx="3"/>
            </p:cNvCxnSpPr>
            <p:nvPr/>
          </p:nvCxnSpPr>
          <p:spPr>
            <a:xfrm flipH="1">
              <a:off x="7573879" y="8696602"/>
              <a:ext cx="6640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01FC6BB3-887C-3AF2-A1EC-955C4F900C65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7470315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E50122FE-447E-301B-BFD9-0371713CAB65}"/>
                </a:ext>
              </a:extLst>
            </p:cNvPr>
            <p:cNvCxnSpPr>
              <a:cxnSpLocks/>
            </p:cNvCxnSpPr>
            <p:nvPr/>
          </p:nvCxnSpPr>
          <p:spPr>
            <a:xfrm>
              <a:off x="5986796" y="9430803"/>
              <a:ext cx="30148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C123D227-B512-1D21-2E14-088DBFD9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792" y="6889778"/>
              <a:ext cx="0" cy="2526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6CD996E-7762-8411-F5F5-A98A1519DBDF}"/>
              </a:ext>
            </a:extLst>
          </p:cNvPr>
          <p:cNvGrpSpPr/>
          <p:nvPr/>
        </p:nvGrpSpPr>
        <p:grpSpPr>
          <a:xfrm>
            <a:off x="10194205" y="16649336"/>
            <a:ext cx="3870435" cy="3222899"/>
            <a:chOff x="1594924" y="1223716"/>
            <a:chExt cx="3072057" cy="255809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F88829A-2B1C-E846-87DC-8CB207560DF8}"/>
                </a:ext>
              </a:extLst>
            </p:cNvPr>
            <p:cNvSpPr/>
            <p:nvPr/>
          </p:nvSpPr>
          <p:spPr>
            <a:xfrm>
              <a:off x="2487920" y="1853391"/>
              <a:ext cx="2179061" cy="470186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918BB030-CB79-7DB3-6752-43DEA355974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208" y="2330363"/>
              <a:ext cx="720000" cy="144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F896DC4E-B548-9EE2-3B6B-B2DD3816E8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820" y="2330363"/>
              <a:ext cx="720000" cy="1440000"/>
            </a:xfrm>
            <a:prstGeom prst="rect">
              <a:avLst/>
            </a:prstGeom>
          </p:spPr>
        </p:pic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F13CD042-151A-9791-05F2-00B7C56B231B}"/>
                </a:ext>
              </a:extLst>
            </p:cNvPr>
            <p:cNvSpPr txBox="1"/>
            <p:nvPr/>
          </p:nvSpPr>
          <p:spPr>
            <a:xfrm>
              <a:off x="1613934" y="2508375"/>
              <a:ext cx="930894" cy="5618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92BA36A6-8028-D6D7-293C-1AC0A8E9F537}"/>
                </a:ext>
              </a:extLst>
            </p:cNvPr>
            <p:cNvSpPr txBox="1"/>
            <p:nvPr/>
          </p:nvSpPr>
          <p:spPr>
            <a:xfrm>
              <a:off x="2764359" y="1223716"/>
              <a:ext cx="1500128" cy="41529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</a:t>
              </a: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B545BA5A-31C3-4443-808B-98383C648925}"/>
                </a:ext>
              </a:extLst>
            </p:cNvPr>
            <p:cNvGrpSpPr/>
            <p:nvPr/>
          </p:nvGrpSpPr>
          <p:grpSpPr>
            <a:xfrm>
              <a:off x="1781947" y="1937119"/>
              <a:ext cx="540000" cy="54000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81" name="流程图: 接点 180">
                <a:extLst>
                  <a:ext uri="{FF2B5EF4-FFF2-40B4-BE49-F238E27FC236}">
                    <a16:creationId xmlns:a16="http://schemas.microsoft.com/office/drawing/2014/main" id="{EBF73C3D-32DE-4921-5A7F-7D5167020107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FFE208CD-FA6B-C16B-2E85-A41B1FF63B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A46DE8D5-814E-0CD0-A189-3BA8C808B9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弧形 183">
                <a:extLst>
                  <a:ext uri="{FF2B5EF4-FFF2-40B4-BE49-F238E27FC236}">
                    <a16:creationId xmlns:a16="http://schemas.microsoft.com/office/drawing/2014/main" id="{48D1B39B-36B5-34A7-5D55-4E300403C3EF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BE2E04AD-89FD-8596-311F-CF92E688F5B0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38" y="3781810"/>
              <a:ext cx="29878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45FD9C97-4712-61FF-56BB-8E4E3CBCB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058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ED3A5A01-47CD-B501-EC2C-46F4815D0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154" y="1286508"/>
              <a:ext cx="0" cy="24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2BD0EFD3-944A-F579-228E-92F65015168F}"/>
                </a:ext>
              </a:extLst>
            </p:cNvPr>
            <p:cNvCxnSpPr>
              <a:cxnSpLocks/>
            </p:cNvCxnSpPr>
            <p:nvPr/>
          </p:nvCxnSpPr>
          <p:spPr>
            <a:xfrm>
              <a:off x="1647729" y="1288619"/>
              <a:ext cx="30062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9EC1AAA4-19E4-993A-6DD2-C88EED61C0B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503565" y="134562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8DB8E1AB-5D2A-6047-6AB9-6BE8FD3896B4}"/>
                </a:ext>
              </a:extLst>
            </p:cNvPr>
            <p:cNvSpPr txBox="1"/>
            <p:nvPr/>
          </p:nvSpPr>
          <p:spPr>
            <a:xfrm>
              <a:off x="1594924" y="1290094"/>
              <a:ext cx="953343" cy="5618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CC-</a:t>
              </a:r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29C825C2-BBB2-188D-4D2B-A4A51418AEC9}"/>
                </a:ext>
              </a:extLst>
            </p:cNvPr>
            <p:cNvSpPr txBox="1"/>
            <p:nvPr/>
          </p:nvSpPr>
          <p:spPr>
            <a:xfrm>
              <a:off x="1596475" y="3126434"/>
              <a:ext cx="930894" cy="5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文本框 329">
              <a:extLst>
                <a:ext uri="{FF2B5EF4-FFF2-40B4-BE49-F238E27FC236}">
                  <a16:creationId xmlns:a16="http://schemas.microsoft.com/office/drawing/2014/main" id="{1DF0DFC4-54B6-995C-A865-B57435121B2C}"/>
                </a:ext>
              </a:extLst>
            </p:cNvPr>
            <p:cNvSpPr txBox="1"/>
            <p:nvPr/>
          </p:nvSpPr>
          <p:spPr>
            <a:xfrm>
              <a:off x="2778211" y="1533966"/>
              <a:ext cx="1500128" cy="3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8A447F60-6107-8820-D4BF-B9FA74799BF9}"/>
                </a:ext>
              </a:extLst>
            </p:cNvPr>
            <p:cNvSpPr/>
            <p:nvPr/>
          </p:nvSpPr>
          <p:spPr>
            <a:xfrm>
              <a:off x="4125196" y="242691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0C61F41C-342B-6370-A3E5-3839A1C251F3}"/>
                </a:ext>
              </a:extLst>
            </p:cNvPr>
            <p:cNvSpPr/>
            <p:nvPr/>
          </p:nvSpPr>
          <p:spPr>
            <a:xfrm>
              <a:off x="2823707" y="2428476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3C8D206-5999-7CA0-4476-48D9ABA77EFB}"/>
                </a:ext>
              </a:extLst>
            </p:cNvPr>
            <p:cNvCxnSpPr>
              <a:cxnSpLocks/>
              <a:stCxn id="128" idx="1"/>
              <a:endCxn id="131" idx="3"/>
            </p:cNvCxnSpPr>
            <p:nvPr/>
          </p:nvCxnSpPr>
          <p:spPr>
            <a:xfrm flipH="1">
              <a:off x="3237820" y="3050363"/>
              <a:ext cx="6573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F2408759-5B0D-9CAF-0829-0F293742F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6" y="1846087"/>
              <a:ext cx="30129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FDDD0D68-1C7E-BE87-38C6-B81EB9F02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2562" y="1277798"/>
              <a:ext cx="0" cy="2504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C24723F-FD12-E029-1FD0-712BD5EA079D}"/>
              </a:ext>
            </a:extLst>
          </p:cNvPr>
          <p:cNvGrpSpPr/>
          <p:nvPr/>
        </p:nvGrpSpPr>
        <p:grpSpPr>
          <a:xfrm>
            <a:off x="5282454" y="16590970"/>
            <a:ext cx="3970901" cy="3282536"/>
            <a:chOff x="4700692" y="1192795"/>
            <a:chExt cx="3170723" cy="2621071"/>
          </a:xfrm>
        </p:grpSpPr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36B702D3-B0F2-CA86-991C-C91E9804EEB8}"/>
                </a:ext>
              </a:extLst>
            </p:cNvPr>
            <p:cNvSpPr/>
            <p:nvPr/>
          </p:nvSpPr>
          <p:spPr>
            <a:xfrm>
              <a:off x="6772695" y="1301120"/>
              <a:ext cx="1098402" cy="250350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81856B82-51E3-12D4-9012-717039F1B854}"/>
                </a:ext>
              </a:extLst>
            </p:cNvPr>
            <p:cNvSpPr/>
            <p:nvPr/>
          </p:nvSpPr>
          <p:spPr>
            <a:xfrm>
              <a:off x="5692798" y="1876548"/>
              <a:ext cx="2174194" cy="48378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FCBAB827-E336-D618-6994-8CDCC7F7EADB}"/>
                </a:ext>
              </a:extLst>
            </p:cNvPr>
            <p:cNvSpPr/>
            <p:nvPr/>
          </p:nvSpPr>
          <p:spPr>
            <a:xfrm>
              <a:off x="4850095" y="1325625"/>
              <a:ext cx="831883" cy="2456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24" name="图片 523">
              <a:extLst>
                <a:ext uri="{FF2B5EF4-FFF2-40B4-BE49-F238E27FC236}">
                  <a16:creationId xmlns:a16="http://schemas.microsoft.com/office/drawing/2014/main" id="{6B967A04-8099-3EB0-DC83-9FA06FBA94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896" y="2366092"/>
              <a:ext cx="720000" cy="1440000"/>
            </a:xfrm>
            <a:prstGeom prst="rect">
              <a:avLst/>
            </a:prstGeom>
          </p:spPr>
        </p:pic>
        <p:pic>
          <p:nvPicPr>
            <p:cNvPr id="525" name="图片 524">
              <a:extLst>
                <a:ext uri="{FF2B5EF4-FFF2-40B4-BE49-F238E27FC236}">
                  <a16:creationId xmlns:a16="http://schemas.microsoft.com/office/drawing/2014/main" id="{977D0D37-FBED-3A96-51D6-22DD157AFCE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017" y="2366301"/>
              <a:ext cx="720000" cy="1440000"/>
            </a:xfrm>
            <a:prstGeom prst="rect">
              <a:avLst/>
            </a:prstGeom>
          </p:spPr>
        </p:pic>
        <p:sp>
          <p:nvSpPr>
            <p:cNvPr id="530" name="文本框 529">
              <a:extLst>
                <a:ext uri="{FF2B5EF4-FFF2-40B4-BE49-F238E27FC236}">
                  <a16:creationId xmlns:a16="http://schemas.microsoft.com/office/drawing/2014/main" id="{D5C7E6A7-C85F-B0AE-7C0F-4A93676370F7}"/>
                </a:ext>
              </a:extLst>
            </p:cNvPr>
            <p:cNvSpPr txBox="1"/>
            <p:nvPr/>
          </p:nvSpPr>
          <p:spPr>
            <a:xfrm>
              <a:off x="4700692" y="2600569"/>
              <a:ext cx="1107206" cy="5652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0B57A770-4B7C-AF32-7EEE-41D1A06DBD71}"/>
                </a:ext>
              </a:extLst>
            </p:cNvPr>
            <p:cNvGrpSpPr/>
            <p:nvPr/>
          </p:nvGrpSpPr>
          <p:grpSpPr>
            <a:xfrm>
              <a:off x="4982482" y="1953756"/>
              <a:ext cx="540001" cy="54000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534" name="组合 533">
                <a:extLst>
                  <a:ext uri="{FF2B5EF4-FFF2-40B4-BE49-F238E27FC236}">
                    <a16:creationId xmlns:a16="http://schemas.microsoft.com/office/drawing/2014/main" id="{2237C1E8-20DC-F090-C3F7-A0F3FDCF438E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536" name="流程图: 接点 535">
                  <a:extLst>
                    <a:ext uri="{FF2B5EF4-FFF2-40B4-BE49-F238E27FC236}">
                      <a16:creationId xmlns:a16="http://schemas.microsoft.com/office/drawing/2014/main" id="{A7CD801D-0122-BCFD-6821-A9BB475863FD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0E19767D-D6F7-40B0-2566-443CD55AB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35834A12-C421-4052-E883-FB74D48D6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9" name="弧形 538">
                  <a:extLst>
                    <a:ext uri="{FF2B5EF4-FFF2-40B4-BE49-F238E27FC236}">
                      <a16:creationId xmlns:a16="http://schemas.microsoft.com/office/drawing/2014/main" id="{A79B0C18-BC26-AC04-F1C4-EB514EA5CA4B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35" name="弧形 534">
                <a:extLst>
                  <a:ext uri="{FF2B5EF4-FFF2-40B4-BE49-F238E27FC236}">
                    <a16:creationId xmlns:a16="http://schemas.microsoft.com/office/drawing/2014/main" id="{E12BD6DC-B0DC-6F1E-72CF-FD98B624DFAE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9" name="图片 548">
              <a:extLst>
                <a:ext uri="{FF2B5EF4-FFF2-40B4-BE49-F238E27FC236}">
                  <a16:creationId xmlns:a16="http://schemas.microsoft.com/office/drawing/2014/main" id="{5D9AB45B-385C-9956-00DC-AA54A832997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737008" y="1362971"/>
              <a:ext cx="429895" cy="43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新月形 549">
              <a:extLst>
                <a:ext uri="{FF2B5EF4-FFF2-40B4-BE49-F238E27FC236}">
                  <a16:creationId xmlns:a16="http://schemas.microsoft.com/office/drawing/2014/main" id="{40808ADB-25AF-B197-F880-F6F61FBA745B}"/>
                </a:ext>
              </a:extLst>
            </p:cNvPr>
            <p:cNvSpPr>
              <a:spLocks/>
            </p:cNvSpPr>
            <p:nvPr/>
          </p:nvSpPr>
          <p:spPr>
            <a:xfrm rot="10800000">
              <a:off x="7388556" y="1379696"/>
              <a:ext cx="244319" cy="402501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35B9F530-90B9-356F-EA15-4DC83D9D9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5171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E6C197C8-58AC-F773-C5D6-05478A2C2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267" y="1281551"/>
              <a:ext cx="0" cy="2523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F6516337-97DC-2BA8-7E4D-7359E6FF254B}"/>
                </a:ext>
              </a:extLst>
            </p:cNvPr>
            <p:cNvCxnSpPr>
              <a:cxnSpLocks/>
            </p:cNvCxnSpPr>
            <p:nvPr/>
          </p:nvCxnSpPr>
          <p:spPr>
            <a:xfrm>
              <a:off x="4851842" y="1283662"/>
              <a:ext cx="30151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文本框 557">
              <a:extLst>
                <a:ext uri="{FF2B5EF4-FFF2-40B4-BE49-F238E27FC236}">
                  <a16:creationId xmlns:a16="http://schemas.microsoft.com/office/drawing/2014/main" id="{904076CB-3386-DF84-00DD-4B953AD4F733}"/>
                </a:ext>
              </a:extLst>
            </p:cNvPr>
            <p:cNvSpPr txBox="1"/>
            <p:nvPr/>
          </p:nvSpPr>
          <p:spPr>
            <a:xfrm>
              <a:off x="6016882" y="1192795"/>
              <a:ext cx="1354065" cy="4177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文本框 558">
              <a:extLst>
                <a:ext uri="{FF2B5EF4-FFF2-40B4-BE49-F238E27FC236}">
                  <a16:creationId xmlns:a16="http://schemas.microsoft.com/office/drawing/2014/main" id="{D418BF9A-A74A-6F74-6FC2-65D0C05A4BAC}"/>
                </a:ext>
              </a:extLst>
            </p:cNvPr>
            <p:cNvSpPr txBox="1"/>
            <p:nvPr/>
          </p:nvSpPr>
          <p:spPr>
            <a:xfrm>
              <a:off x="4797672" y="1281257"/>
              <a:ext cx="969689" cy="5652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CM-</a:t>
              </a:r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文本框 559">
              <a:extLst>
                <a:ext uri="{FF2B5EF4-FFF2-40B4-BE49-F238E27FC236}">
                  <a16:creationId xmlns:a16="http://schemas.microsoft.com/office/drawing/2014/main" id="{5D539290-5C46-1E04-25C9-3481169D4C07}"/>
                </a:ext>
              </a:extLst>
            </p:cNvPr>
            <p:cNvSpPr txBox="1"/>
            <p:nvPr/>
          </p:nvSpPr>
          <p:spPr>
            <a:xfrm>
              <a:off x="4878863" y="3161342"/>
              <a:ext cx="785047" cy="56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文本框 563">
              <a:extLst>
                <a:ext uri="{FF2B5EF4-FFF2-40B4-BE49-F238E27FC236}">
                  <a16:creationId xmlns:a16="http://schemas.microsoft.com/office/drawing/2014/main" id="{7CA8B56F-427A-FBCB-CFD8-E7F2E619BB97}"/>
                </a:ext>
              </a:extLst>
            </p:cNvPr>
            <p:cNvSpPr txBox="1"/>
            <p:nvPr/>
          </p:nvSpPr>
          <p:spPr>
            <a:xfrm>
              <a:off x="6008427" y="1498828"/>
              <a:ext cx="1354065" cy="31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</a:p>
          </p:txBody>
        </p:sp>
        <p:cxnSp>
          <p:nvCxnSpPr>
            <p:cNvPr id="565" name="直接箭头连接符 564">
              <a:extLst>
                <a:ext uri="{FF2B5EF4-FFF2-40B4-BE49-F238E27FC236}">
                  <a16:creationId xmlns:a16="http://schemas.microsoft.com/office/drawing/2014/main" id="{478461AD-E95B-A52B-4826-B0A1E8C5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1774" y="1674455"/>
              <a:ext cx="3467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椭圆 569">
              <a:extLst>
                <a:ext uri="{FF2B5EF4-FFF2-40B4-BE49-F238E27FC236}">
                  <a16:creationId xmlns:a16="http://schemas.microsoft.com/office/drawing/2014/main" id="{728188F4-492B-2094-EA9D-2D9410032A81}"/>
                </a:ext>
              </a:extLst>
            </p:cNvPr>
            <p:cNvSpPr/>
            <p:nvPr/>
          </p:nvSpPr>
          <p:spPr>
            <a:xfrm>
              <a:off x="7474017" y="243607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425E53D-3032-0482-68F5-CCD184DF0E77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1853378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A31E5CE-8509-4B0A-44DE-E3D3D47B18B2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79" y="3813866"/>
              <a:ext cx="3013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A42DD39-FAE0-ABE1-66E3-7D356648F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415" y="1290790"/>
              <a:ext cx="0" cy="2513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DB22575C-F278-BDCC-22D5-8E003DC8697E}"/>
                </a:ext>
              </a:extLst>
            </p:cNvPr>
            <p:cNvCxnSpPr>
              <a:cxnSpLocks/>
              <a:stCxn id="525" idx="1"/>
              <a:endCxn id="524" idx="3"/>
            </p:cNvCxnSpPr>
            <p:nvPr/>
          </p:nvCxnSpPr>
          <p:spPr>
            <a:xfrm flipH="1" flipV="1">
              <a:off x="6441896" y="3086092"/>
              <a:ext cx="672121" cy="2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6E5969A6-084B-9A7C-7D09-089A9E7F08D8}"/>
              </a:ext>
            </a:extLst>
          </p:cNvPr>
          <p:cNvGrpSpPr/>
          <p:nvPr/>
        </p:nvGrpSpPr>
        <p:grpSpPr>
          <a:xfrm>
            <a:off x="4722060" y="22615946"/>
            <a:ext cx="9875616" cy="5597546"/>
            <a:chOff x="14502972" y="13447631"/>
            <a:chExt cx="13498681" cy="8109403"/>
          </a:xfrm>
        </p:grpSpPr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771BEB63-8DF4-1D0C-39D4-5954FB8131EF}"/>
                </a:ext>
              </a:extLst>
            </p:cNvPr>
            <p:cNvSpPr/>
            <p:nvPr/>
          </p:nvSpPr>
          <p:spPr>
            <a:xfrm>
              <a:off x="22045033" y="13500553"/>
              <a:ext cx="5956620" cy="80564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74C5F7DA-CE2B-5866-9A19-4C1659F77003}"/>
                </a:ext>
              </a:extLst>
            </p:cNvPr>
            <p:cNvSpPr/>
            <p:nvPr/>
          </p:nvSpPr>
          <p:spPr>
            <a:xfrm>
              <a:off x="16149455" y="18062906"/>
              <a:ext cx="3934658" cy="848999"/>
            </a:xfrm>
            <a:prstGeom prst="rect">
              <a:avLst/>
            </a:prstGeom>
            <a:solidFill>
              <a:srgbClr val="FAE2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AAD8A974-DD08-0042-CDC4-40B010C00D6F}"/>
                </a:ext>
              </a:extLst>
            </p:cNvPr>
            <p:cNvSpPr/>
            <p:nvPr/>
          </p:nvSpPr>
          <p:spPr>
            <a:xfrm>
              <a:off x="23864303" y="18078923"/>
              <a:ext cx="4109481" cy="849001"/>
            </a:xfrm>
            <a:prstGeom prst="rect">
              <a:avLst/>
            </a:prstGeom>
            <a:solidFill>
              <a:srgbClr val="9EBF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NT-LT</a:t>
              </a:r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9C1E7845-6C53-DA7E-2D34-510C936F0DE7}"/>
                </a:ext>
              </a:extLst>
            </p:cNvPr>
            <p:cNvSpPr/>
            <p:nvPr/>
          </p:nvSpPr>
          <p:spPr>
            <a:xfrm>
              <a:off x="20088423" y="18071360"/>
              <a:ext cx="3944835" cy="849001"/>
            </a:xfrm>
            <a:prstGeom prst="rect">
              <a:avLst/>
            </a:prstGeom>
            <a:solidFill>
              <a:srgbClr val="E9BC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AD-LT</a:t>
              </a:r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6E422E6D-A24A-A6D8-B914-5FADB05366C4}"/>
                </a:ext>
              </a:extLst>
            </p:cNvPr>
            <p:cNvSpPr/>
            <p:nvPr/>
          </p:nvSpPr>
          <p:spPr>
            <a:xfrm>
              <a:off x="16102852" y="14525706"/>
              <a:ext cx="3960992" cy="873553"/>
            </a:xfrm>
            <a:prstGeom prst="rect">
              <a:avLst/>
            </a:prstGeom>
            <a:solidFill>
              <a:srgbClr val="F5F5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 </a:t>
              </a:r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3091A49D-F96A-BF18-87FB-A1EE01591F72}"/>
                </a:ext>
              </a:extLst>
            </p:cNvPr>
            <p:cNvSpPr/>
            <p:nvPr/>
          </p:nvSpPr>
          <p:spPr>
            <a:xfrm>
              <a:off x="24054568" y="14527304"/>
              <a:ext cx="3919220" cy="873555"/>
            </a:xfrm>
            <a:prstGeom prst="rect">
              <a:avLst/>
            </a:prstGeom>
            <a:solidFill>
              <a:srgbClr val="C5B7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NT-ST</a:t>
              </a:r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2357E6C8-1773-E918-FD8B-272E03EA6A0E}"/>
                </a:ext>
              </a:extLst>
            </p:cNvPr>
            <p:cNvSpPr/>
            <p:nvPr/>
          </p:nvSpPr>
          <p:spPr>
            <a:xfrm>
              <a:off x="20095098" y="14539585"/>
              <a:ext cx="3925870" cy="873555"/>
            </a:xfrm>
            <a:prstGeom prst="rect">
              <a:avLst/>
            </a:prstGeom>
            <a:solidFill>
              <a:srgbClr val="FACC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Scenario :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AD-ST</a:t>
              </a:r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002501A0-E10B-20C8-7C67-6E9E9A0D5BA0}"/>
                </a:ext>
              </a:extLst>
            </p:cNvPr>
            <p:cNvSpPr/>
            <p:nvPr/>
          </p:nvSpPr>
          <p:spPr>
            <a:xfrm>
              <a:off x="14629195" y="13556784"/>
              <a:ext cx="1502104" cy="795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01" name="图片 500">
              <a:extLst>
                <a:ext uri="{FF2B5EF4-FFF2-40B4-BE49-F238E27FC236}">
                  <a16:creationId xmlns:a16="http://schemas.microsoft.com/office/drawing/2014/main" id="{7A7D71F3-C93B-A706-2680-C9B151A3310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548" y="18924159"/>
              <a:ext cx="1300080" cy="2600160"/>
            </a:xfrm>
            <a:prstGeom prst="rect">
              <a:avLst/>
            </a:prstGeom>
          </p:spPr>
        </p:pic>
        <p:pic>
          <p:nvPicPr>
            <p:cNvPr id="502" name="图片 501">
              <a:extLst>
                <a:ext uri="{FF2B5EF4-FFF2-40B4-BE49-F238E27FC236}">
                  <a16:creationId xmlns:a16="http://schemas.microsoft.com/office/drawing/2014/main" id="{E9065192-9DF6-3750-B619-40B64C4C9B6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3444" y="18924159"/>
              <a:ext cx="1300080" cy="2600160"/>
            </a:xfrm>
            <a:prstGeom prst="rect">
              <a:avLst/>
            </a:prstGeom>
          </p:spPr>
        </p:pic>
        <p:pic>
          <p:nvPicPr>
            <p:cNvPr id="503" name="图片 502">
              <a:extLst>
                <a:ext uri="{FF2B5EF4-FFF2-40B4-BE49-F238E27FC236}">
                  <a16:creationId xmlns:a16="http://schemas.microsoft.com/office/drawing/2014/main" id="{812507A7-EE74-D0C1-AB28-F1F1C3EEB97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330" y="15423915"/>
              <a:ext cx="1300080" cy="2600160"/>
            </a:xfrm>
            <a:prstGeom prst="rect">
              <a:avLst/>
            </a:prstGeom>
          </p:spPr>
        </p:pic>
        <p:pic>
          <p:nvPicPr>
            <p:cNvPr id="504" name="图片 503">
              <a:extLst>
                <a:ext uri="{FF2B5EF4-FFF2-40B4-BE49-F238E27FC236}">
                  <a16:creationId xmlns:a16="http://schemas.microsoft.com/office/drawing/2014/main" id="{36FAEC7B-ACA3-B683-0D64-463002E2A76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457" y="15423915"/>
              <a:ext cx="1300080" cy="2600160"/>
            </a:xfrm>
            <a:prstGeom prst="rect">
              <a:avLst/>
            </a:prstGeom>
          </p:spPr>
        </p:pic>
        <p:pic>
          <p:nvPicPr>
            <p:cNvPr id="506" name="图片 505">
              <a:extLst>
                <a:ext uri="{FF2B5EF4-FFF2-40B4-BE49-F238E27FC236}">
                  <a16:creationId xmlns:a16="http://schemas.microsoft.com/office/drawing/2014/main" id="{54F26F1D-76C5-E22D-104C-C0014CCFAF7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1960" y="15409022"/>
              <a:ext cx="1300080" cy="2600160"/>
            </a:xfrm>
            <a:prstGeom prst="rect">
              <a:avLst/>
            </a:prstGeom>
          </p:spPr>
        </p:pic>
        <p:pic>
          <p:nvPicPr>
            <p:cNvPr id="507" name="图片 506">
              <a:extLst>
                <a:ext uri="{FF2B5EF4-FFF2-40B4-BE49-F238E27FC236}">
                  <a16:creationId xmlns:a16="http://schemas.microsoft.com/office/drawing/2014/main" id="{1D5DFB58-9D49-D4A8-E808-3872CF14F59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0188" y="18956540"/>
              <a:ext cx="1300080" cy="2600160"/>
            </a:xfrm>
            <a:prstGeom prst="rect">
              <a:avLst/>
            </a:prstGeom>
          </p:spPr>
        </p:pic>
        <p:pic>
          <p:nvPicPr>
            <p:cNvPr id="508" name="图片 507">
              <a:extLst>
                <a:ext uri="{FF2B5EF4-FFF2-40B4-BE49-F238E27FC236}">
                  <a16:creationId xmlns:a16="http://schemas.microsoft.com/office/drawing/2014/main" id="{540B4E99-ED12-8E72-7422-5BF3A29F8CC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1673" y="18944828"/>
              <a:ext cx="1300080" cy="2600160"/>
            </a:xfrm>
            <a:prstGeom prst="rect">
              <a:avLst/>
            </a:prstGeom>
          </p:spPr>
        </p:pic>
        <p:pic>
          <p:nvPicPr>
            <p:cNvPr id="509" name="图片 508">
              <a:extLst>
                <a:ext uri="{FF2B5EF4-FFF2-40B4-BE49-F238E27FC236}">
                  <a16:creationId xmlns:a16="http://schemas.microsoft.com/office/drawing/2014/main" id="{E1B1D194-4D49-9DA1-32EF-2B4762223CA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640" y="15423538"/>
              <a:ext cx="1300080" cy="2600160"/>
            </a:xfrm>
            <a:prstGeom prst="rect">
              <a:avLst/>
            </a:prstGeom>
          </p:spPr>
        </p:pic>
        <p:pic>
          <p:nvPicPr>
            <p:cNvPr id="510" name="图片 509">
              <a:extLst>
                <a:ext uri="{FF2B5EF4-FFF2-40B4-BE49-F238E27FC236}">
                  <a16:creationId xmlns:a16="http://schemas.microsoft.com/office/drawing/2014/main" id="{0A9F632C-C01A-AF53-37A1-EFEB9439C4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1346" y="15423915"/>
              <a:ext cx="1300080" cy="2600160"/>
            </a:xfrm>
            <a:prstGeom prst="rect">
              <a:avLst/>
            </a:prstGeom>
          </p:spPr>
        </p:pic>
        <p:pic>
          <p:nvPicPr>
            <p:cNvPr id="511" name="图片 510">
              <a:extLst>
                <a:ext uri="{FF2B5EF4-FFF2-40B4-BE49-F238E27FC236}">
                  <a16:creationId xmlns:a16="http://schemas.microsoft.com/office/drawing/2014/main" id="{AC2B8543-8482-8506-0025-D9BCAAD38C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9548" y="18927255"/>
              <a:ext cx="1300080" cy="260016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F561D08-42AD-20A7-57CE-115C0D71DC6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4052" y="18924159"/>
              <a:ext cx="1300080" cy="260016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B49A182B-7656-902A-B548-A978BA97D9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803" y="15410725"/>
              <a:ext cx="1300080" cy="2600160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C67C7C3-DE5F-5771-856F-CF1267746414}"/>
                </a:ext>
              </a:extLst>
            </p:cNvPr>
            <p:cNvSpPr txBox="1"/>
            <p:nvPr/>
          </p:nvSpPr>
          <p:spPr>
            <a:xfrm>
              <a:off x="14571326" y="19245588"/>
              <a:ext cx="1680883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ong-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443266B-277C-8333-5C21-4CC2CE7F5DFB}"/>
                </a:ext>
              </a:extLst>
            </p:cNvPr>
            <p:cNvSpPr txBox="1"/>
            <p:nvPr/>
          </p:nvSpPr>
          <p:spPr>
            <a:xfrm>
              <a:off x="16645740" y="13477201"/>
              <a:ext cx="2708731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40A23E3-E7D9-EA1D-3307-89ACF0C90420}"/>
                </a:ext>
              </a:extLst>
            </p:cNvPr>
            <p:cNvSpPr txBox="1"/>
            <p:nvPr/>
          </p:nvSpPr>
          <p:spPr>
            <a:xfrm>
              <a:off x="24911128" y="13452886"/>
              <a:ext cx="2385067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ight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ime </a:t>
              </a: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E41473DD-28AE-7B04-9EA3-26879ADCC8E3}"/>
                </a:ext>
              </a:extLst>
            </p:cNvPr>
            <p:cNvGrpSpPr/>
            <p:nvPr/>
          </p:nvGrpSpPr>
          <p:grpSpPr>
            <a:xfrm>
              <a:off x="14868242" y="14690979"/>
              <a:ext cx="975062" cy="975060"/>
              <a:chOff x="3783868" y="4843784"/>
              <a:chExt cx="1440003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5706C17E-5233-281F-43B7-7E2509EA5EEF}"/>
                  </a:ext>
                </a:extLst>
              </p:cNvPr>
              <p:cNvGrpSpPr/>
              <p:nvPr/>
            </p:nvGrpSpPr>
            <p:grpSpPr>
              <a:xfrm>
                <a:off x="3783868" y="4843784"/>
                <a:ext cx="1440001" cy="1440000"/>
                <a:chOff x="3783868" y="4843784"/>
                <a:chExt cx="1446755" cy="1440000"/>
              </a:xfrm>
            </p:grpSpPr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5EC5F5C3-6D01-AD9A-053A-6F942CB41B33}"/>
                    </a:ext>
                  </a:extLst>
                </p:cNvPr>
                <p:cNvSpPr/>
                <p:nvPr/>
              </p:nvSpPr>
              <p:spPr>
                <a:xfrm>
                  <a:off x="4448728" y="5492664"/>
                  <a:ext cx="132080" cy="142240"/>
                </a:xfrm>
                <a:prstGeom prst="flowChartConnector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27612F8A-6121-621A-A6BC-2F78A057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97792" y="4991275"/>
                  <a:ext cx="9456" cy="467904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41110DE2-63B9-4DC1-DAEB-454CCCF58B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0334" y="5613428"/>
                  <a:ext cx="252190" cy="140709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弧形 78">
                  <a:extLst>
                    <a:ext uri="{FF2B5EF4-FFF2-40B4-BE49-F238E27FC236}">
                      <a16:creationId xmlns:a16="http://schemas.microsoft.com/office/drawing/2014/main" id="{6715D0C4-F46A-D0B2-D89C-1DE42772933A}"/>
                    </a:ext>
                  </a:extLst>
                </p:cNvPr>
                <p:cNvSpPr/>
                <p:nvPr/>
              </p:nvSpPr>
              <p:spPr>
                <a:xfrm>
                  <a:off x="3783868" y="4843784"/>
                  <a:ext cx="1446755" cy="1440000"/>
                </a:xfrm>
                <a:prstGeom prst="arc">
                  <a:avLst>
                    <a:gd name="adj1" fmla="val 16456547"/>
                    <a:gd name="adj2" fmla="val 1962389"/>
                  </a:avLst>
                </a:prstGeom>
                <a:noFill/>
                <a:ln w="38100" cap="rnd" cmpd="sng">
                  <a:solidFill>
                    <a:schemeClr val="tx1"/>
                  </a:solidFill>
                  <a:headEnd type="none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73" name="弧形 72">
                <a:extLst>
                  <a:ext uri="{FF2B5EF4-FFF2-40B4-BE49-F238E27FC236}">
                    <a16:creationId xmlns:a16="http://schemas.microsoft.com/office/drawing/2014/main" id="{EE9FEDDF-98AF-8B7D-75E1-C87B3C1A2D01}"/>
                  </a:ext>
                </a:extLst>
              </p:cNvPr>
              <p:cNvSpPr/>
              <p:nvPr/>
            </p:nvSpPr>
            <p:spPr>
              <a:xfrm>
                <a:off x="3783871" y="4843784"/>
                <a:ext cx="1440000" cy="1440000"/>
              </a:xfrm>
              <a:prstGeom prst="arc">
                <a:avLst>
                  <a:gd name="adj1" fmla="val 2694741"/>
                  <a:gd name="adj2" fmla="val 15296891"/>
                </a:avLst>
              </a:prstGeom>
              <a:noFill/>
              <a:ln w="31750" cap="rnd" cmpd="sng">
                <a:solidFill>
                  <a:schemeClr val="tx1"/>
                </a:solidFill>
                <a:prstDash val="dash"/>
                <a:headEnd type="none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66F14BD6-7124-18C3-D6F9-A06D9262AA93}"/>
                </a:ext>
              </a:extLst>
            </p:cNvPr>
            <p:cNvGrpSpPr/>
            <p:nvPr/>
          </p:nvGrpSpPr>
          <p:grpSpPr>
            <a:xfrm>
              <a:off x="14874703" y="18214091"/>
              <a:ext cx="975060" cy="975060"/>
              <a:chOff x="8274392" y="4856309"/>
              <a:chExt cx="1446754" cy="1440000"/>
            </a:xfrm>
            <a:effectLst>
              <a:outerShdw blurRad="50800" dist="38100" dir="36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A98D43CC-0ADE-1DF3-7F70-CB3CB7B8D98E}"/>
                  </a:ext>
                </a:extLst>
              </p:cNvPr>
              <p:cNvSpPr/>
              <p:nvPr/>
            </p:nvSpPr>
            <p:spPr>
              <a:xfrm>
                <a:off x="8939249" y="5505189"/>
                <a:ext cx="132080" cy="142240"/>
              </a:xfrm>
              <a:prstGeom prst="flowChartConnector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8A2A162-EB6C-08CA-F913-3A4A6B49B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988313" y="5003800"/>
                <a:ext cx="9456" cy="46790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279F0F86-BF70-9606-7208-9ED617BF36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80855" y="5625953"/>
                <a:ext cx="252190" cy="14070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弧形 83">
                <a:extLst>
                  <a:ext uri="{FF2B5EF4-FFF2-40B4-BE49-F238E27FC236}">
                    <a16:creationId xmlns:a16="http://schemas.microsoft.com/office/drawing/2014/main" id="{E7BA20EF-D62F-908C-4FAE-B257FE98E73B}"/>
                  </a:ext>
                </a:extLst>
              </p:cNvPr>
              <p:cNvSpPr/>
              <p:nvPr/>
            </p:nvSpPr>
            <p:spPr>
              <a:xfrm>
                <a:off x="8274392" y="4856309"/>
                <a:ext cx="1446754" cy="1440000"/>
              </a:xfrm>
              <a:prstGeom prst="arc">
                <a:avLst>
                  <a:gd name="adj1" fmla="val 1609246"/>
                  <a:gd name="adj2" fmla="val 874505"/>
                </a:avLst>
              </a:prstGeom>
              <a:noFill/>
              <a:ln w="38100" cap="rnd" cmpd="sng">
                <a:solidFill>
                  <a:schemeClr val="tx1"/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95BC4FFE-D186-24CD-6FCA-A0BE78E6E215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0174927" y="13612236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新月形 85">
              <a:extLst>
                <a:ext uri="{FF2B5EF4-FFF2-40B4-BE49-F238E27FC236}">
                  <a16:creationId xmlns:a16="http://schemas.microsoft.com/office/drawing/2014/main" id="{32AF3058-DBBB-CCEE-61FA-566C751B7A99}"/>
                </a:ext>
              </a:extLst>
            </p:cNvPr>
            <p:cNvSpPr>
              <a:spLocks/>
            </p:cNvSpPr>
            <p:nvPr/>
          </p:nvSpPr>
          <p:spPr>
            <a:xfrm rot="10800000">
              <a:off x="23157072" y="13642435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A6B82E16-6A62-A364-79ED-E207F56DBEBF}"/>
                </a:ext>
              </a:extLst>
            </p:cNvPr>
            <p:cNvCxnSpPr>
              <a:cxnSpLocks/>
            </p:cNvCxnSpPr>
            <p:nvPr/>
          </p:nvCxnSpPr>
          <p:spPr>
            <a:xfrm>
              <a:off x="14665409" y="21544988"/>
              <a:ext cx="133239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7CBE6B4-9782-42E9-3F90-C312F3F08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19007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62C276D6-6274-47DB-7570-D8380E36A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38534" y="13477201"/>
              <a:ext cx="0" cy="8067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8CA0A77-4896-3AE8-F9D3-2C640FFF0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89365" y="13482029"/>
              <a:ext cx="0" cy="80629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BE6FA4D6-E03C-E2CF-E833-BC13483F6D60}"/>
                </a:ext>
              </a:extLst>
            </p:cNvPr>
            <p:cNvCxnSpPr>
              <a:cxnSpLocks/>
            </p:cNvCxnSpPr>
            <p:nvPr/>
          </p:nvCxnSpPr>
          <p:spPr>
            <a:xfrm>
              <a:off x="14632350" y="13481012"/>
              <a:ext cx="13357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4B8DA07F-20AE-74F5-597B-F71C48D550E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6177704" y="13583939"/>
              <a:ext cx="776247" cy="791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新月形 94">
              <a:extLst>
                <a:ext uri="{FF2B5EF4-FFF2-40B4-BE49-F238E27FC236}">
                  <a16:creationId xmlns:a16="http://schemas.microsoft.com/office/drawing/2014/main" id="{9165F85D-8C7F-B0EE-BFB3-49CDFDDB70BB}"/>
                </a:ext>
              </a:extLst>
            </p:cNvPr>
            <p:cNvSpPr>
              <a:spLocks/>
            </p:cNvSpPr>
            <p:nvPr/>
          </p:nvSpPr>
          <p:spPr>
            <a:xfrm rot="10800000">
              <a:off x="24279258" y="13633376"/>
              <a:ext cx="441159" cy="726783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1271841-7AB4-D438-3453-C142C726F032}"/>
                </a:ext>
              </a:extLst>
            </p:cNvPr>
            <p:cNvSpPr txBox="1"/>
            <p:nvPr/>
          </p:nvSpPr>
          <p:spPr>
            <a:xfrm>
              <a:off x="20850774" y="13447631"/>
              <a:ext cx="2444990" cy="5796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ll-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ay 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AB6682AF-E5A7-B87A-F687-48EE8CD40C2F}"/>
                </a:ext>
              </a:extLst>
            </p:cNvPr>
            <p:cNvSpPr txBox="1"/>
            <p:nvPr/>
          </p:nvSpPr>
          <p:spPr>
            <a:xfrm>
              <a:off x="14528373" y="13517382"/>
              <a:ext cx="1750936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AT-</a:t>
              </a:r>
            </a:p>
            <a:p>
              <a:pPr algn="ctr"/>
              <a:r>
                <a:rPr lang="en-US" altLang="zh-CN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8A2ACFF-4A8B-4DA9-A1AA-4D394B51FEEC}"/>
                </a:ext>
              </a:extLst>
            </p:cNvPr>
            <p:cNvSpPr txBox="1"/>
            <p:nvPr/>
          </p:nvSpPr>
          <p:spPr>
            <a:xfrm>
              <a:off x="14681139" y="16871478"/>
              <a:ext cx="1417531" cy="102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</a:t>
              </a:r>
              <a:b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FD5D663C-4599-9210-DEE4-0360C4723A3B}"/>
                </a:ext>
              </a:extLst>
            </p:cNvPr>
            <p:cNvSpPr txBox="1"/>
            <p:nvPr/>
          </p:nvSpPr>
          <p:spPr>
            <a:xfrm>
              <a:off x="14539802" y="20361598"/>
              <a:ext cx="1680883" cy="102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Clothes</a:t>
              </a:r>
            </a:p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6655A03-B998-594A-3318-0ED9FD1A79BE}"/>
                </a:ext>
              </a:extLst>
            </p:cNvPr>
            <p:cNvSpPr txBox="1"/>
            <p:nvPr/>
          </p:nvSpPr>
          <p:spPr>
            <a:xfrm>
              <a:off x="16673623" y="13924027"/>
              <a:ext cx="2708731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11F212B-A0E1-C88C-3AFE-2C3A9728BC0D}"/>
                </a:ext>
              </a:extLst>
            </p:cNvPr>
            <p:cNvSpPr txBox="1"/>
            <p:nvPr/>
          </p:nvSpPr>
          <p:spPr>
            <a:xfrm>
              <a:off x="24854511" y="13891221"/>
              <a:ext cx="2385067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r>
                <a: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camera</a:t>
              </a:r>
              <a:endPara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9597E883-9132-C595-D25E-2BAB6A1B2119}"/>
                </a:ext>
              </a:extLst>
            </p:cNvPr>
            <p:cNvSpPr txBox="1"/>
            <p:nvPr/>
          </p:nvSpPr>
          <p:spPr>
            <a:xfrm>
              <a:off x="20665019" y="13857548"/>
              <a:ext cx="2444990" cy="5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       IR</a:t>
              </a:r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C877B547-66B7-4A1A-13DB-23DCEA470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463" y="14174672"/>
              <a:ext cx="6261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645EDEEC-D829-A1C2-BC21-F0383B83F869}"/>
                </a:ext>
              </a:extLst>
            </p:cNvPr>
            <p:cNvSpPr/>
            <p:nvPr/>
          </p:nvSpPr>
          <p:spPr>
            <a:xfrm>
              <a:off x="16654164" y="1553934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A6E0D99-7406-74E8-3557-99C56FEC850B}"/>
                </a:ext>
              </a:extLst>
            </p:cNvPr>
            <p:cNvSpPr/>
            <p:nvPr/>
          </p:nvSpPr>
          <p:spPr>
            <a:xfrm>
              <a:off x="19146993" y="1553899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A09A629-BB71-9975-FD46-27B482478896}"/>
                </a:ext>
              </a:extLst>
            </p:cNvPr>
            <p:cNvSpPr/>
            <p:nvPr/>
          </p:nvSpPr>
          <p:spPr>
            <a:xfrm>
              <a:off x="24760228" y="15561745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437796A6-3DFF-9F47-C42F-B309BCD5B434}"/>
                </a:ext>
              </a:extLst>
            </p:cNvPr>
            <p:cNvSpPr/>
            <p:nvPr/>
          </p:nvSpPr>
          <p:spPr>
            <a:xfrm>
              <a:off x="27134126" y="15541767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4AEEC09F-4895-0475-7BA8-0805D3C31884}"/>
                </a:ext>
              </a:extLst>
            </p:cNvPr>
            <p:cNvSpPr/>
            <p:nvPr/>
          </p:nvSpPr>
          <p:spPr>
            <a:xfrm>
              <a:off x="23311386" y="1554989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F1A9AC56-3AB1-FB06-FCF2-F315042F69C1}"/>
                </a:ext>
              </a:extLst>
            </p:cNvPr>
            <p:cNvSpPr/>
            <p:nvPr/>
          </p:nvSpPr>
          <p:spPr>
            <a:xfrm>
              <a:off x="23115531" y="19000910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E9114E6-E5E3-3903-0AAC-222AD04CEDC8}"/>
                </a:ext>
              </a:extLst>
            </p:cNvPr>
            <p:cNvSpPr/>
            <p:nvPr/>
          </p:nvSpPr>
          <p:spPr>
            <a:xfrm>
              <a:off x="27034603" y="19055606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4D748751-42AD-6DBE-809C-F1490386F08B}"/>
                </a:ext>
              </a:extLst>
            </p:cNvPr>
            <p:cNvSpPr/>
            <p:nvPr/>
          </p:nvSpPr>
          <p:spPr>
            <a:xfrm>
              <a:off x="24597514" y="1907600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571235BF-977F-0A87-1B8A-B3BBFD8694F7}"/>
                </a:ext>
              </a:extLst>
            </p:cNvPr>
            <p:cNvSpPr/>
            <p:nvPr/>
          </p:nvSpPr>
          <p:spPr>
            <a:xfrm>
              <a:off x="19105830" y="19098494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B35E14B-0738-6FFB-E304-303F1DF2E6E9}"/>
                </a:ext>
              </a:extLst>
            </p:cNvPr>
            <p:cNvSpPr/>
            <p:nvPr/>
          </p:nvSpPr>
          <p:spPr>
            <a:xfrm>
              <a:off x="16755774" y="19101318"/>
              <a:ext cx="325428" cy="30314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B6176469-3059-2B32-8A8E-82F7912BFDD0}"/>
                </a:ext>
              </a:extLst>
            </p:cNvPr>
            <p:cNvCxnSpPr>
              <a:cxnSpLocks/>
              <a:stCxn id="504" idx="1"/>
              <a:endCxn id="503" idx="3"/>
            </p:cNvCxnSpPr>
            <p:nvPr/>
          </p:nvCxnSpPr>
          <p:spPr>
            <a:xfrm flipH="1">
              <a:off x="17501410" y="16723995"/>
              <a:ext cx="1199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41CD438A-2720-E5DE-77CB-1C4C4E787449}"/>
                </a:ext>
              </a:extLst>
            </p:cNvPr>
            <p:cNvCxnSpPr>
              <a:cxnSpLocks/>
              <a:stCxn id="501" idx="1"/>
              <a:endCxn id="502" idx="3"/>
            </p:cNvCxnSpPr>
            <p:nvPr/>
          </p:nvCxnSpPr>
          <p:spPr>
            <a:xfrm flipH="1">
              <a:off x="17503524" y="20224239"/>
              <a:ext cx="11870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EC145DBA-F9A9-5EBB-624C-45FBB819DB34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4509730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88A0BB1-6B51-D1E4-3C32-C1FD2479B1AE}"/>
                </a:ext>
              </a:extLst>
            </p:cNvPr>
            <p:cNvCxnSpPr>
              <a:cxnSpLocks/>
            </p:cNvCxnSpPr>
            <p:nvPr/>
          </p:nvCxnSpPr>
          <p:spPr>
            <a:xfrm>
              <a:off x="14635667" y="18049718"/>
              <a:ext cx="13353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BA70CEBB-256E-0458-30E6-CC4330694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6133" y="13461473"/>
              <a:ext cx="0" cy="80835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FB1E8066-E9EB-628F-F334-774A45E88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8955" y="13481901"/>
              <a:ext cx="0" cy="8063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0861DA38-46FA-D7D6-49A3-A2F609B58387}"/>
                </a:ext>
              </a:extLst>
            </p:cNvPr>
            <p:cNvCxnSpPr>
              <a:cxnSpLocks/>
              <a:stCxn id="510" idx="1"/>
              <a:endCxn id="509" idx="3"/>
            </p:cNvCxnSpPr>
            <p:nvPr/>
          </p:nvCxnSpPr>
          <p:spPr>
            <a:xfrm flipH="1" flipV="1">
              <a:off x="21447720" y="16723618"/>
              <a:ext cx="1213627" cy="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F86FF5D8-3D99-8909-2B11-FFDD9E4DABE7}"/>
                </a:ext>
              </a:extLst>
            </p:cNvPr>
            <p:cNvCxnSpPr>
              <a:cxnSpLocks/>
              <a:stCxn id="511" idx="1"/>
              <a:endCxn id="64" idx="3"/>
            </p:cNvCxnSpPr>
            <p:nvPr/>
          </p:nvCxnSpPr>
          <p:spPr>
            <a:xfrm flipH="1" flipV="1">
              <a:off x="21454132" y="20224239"/>
              <a:ext cx="1205416" cy="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E04A47BC-E947-ED2E-A6FD-39AE6709C768}"/>
                </a:ext>
              </a:extLst>
            </p:cNvPr>
            <p:cNvCxnSpPr>
              <a:cxnSpLocks/>
              <a:stCxn id="65" idx="1"/>
              <a:endCxn id="506" idx="3"/>
            </p:cNvCxnSpPr>
            <p:nvPr/>
          </p:nvCxnSpPr>
          <p:spPr>
            <a:xfrm flipH="1" flipV="1">
              <a:off x="25412040" y="16709102"/>
              <a:ext cx="1213764" cy="17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0002FC6F-937A-FC22-E23C-290FB83A664F}"/>
                </a:ext>
              </a:extLst>
            </p:cNvPr>
            <p:cNvCxnSpPr>
              <a:cxnSpLocks/>
              <a:stCxn id="508" idx="1"/>
              <a:endCxn id="507" idx="3"/>
            </p:cNvCxnSpPr>
            <p:nvPr/>
          </p:nvCxnSpPr>
          <p:spPr>
            <a:xfrm flipH="1">
              <a:off x="25410268" y="20244908"/>
              <a:ext cx="1191404" cy="117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5888A10F-B28A-46A5-BF3E-CBEEE82077C6}"/>
                </a:ext>
              </a:extLst>
            </p:cNvPr>
            <p:cNvSpPr txBox="1"/>
            <p:nvPr/>
          </p:nvSpPr>
          <p:spPr>
            <a:xfrm>
              <a:off x="14502972" y="15855048"/>
              <a:ext cx="1802685" cy="10255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hort-</a:t>
              </a:r>
            </a:p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C7E7F2E2-DD92-AABF-28A2-C2A1052C5E2A}"/>
              </a:ext>
            </a:extLst>
          </p:cNvPr>
          <p:cNvGrpSpPr/>
          <p:nvPr/>
        </p:nvGrpSpPr>
        <p:grpSpPr>
          <a:xfrm>
            <a:off x="6973592" y="4811328"/>
            <a:ext cx="7716820" cy="7187580"/>
            <a:chOff x="17366242" y="15028686"/>
            <a:chExt cx="5729029" cy="5224944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C07E347E-3DD0-BD0E-EE5D-C40FA3FCD3A0}"/>
                </a:ext>
              </a:extLst>
            </p:cNvPr>
            <p:cNvGrpSpPr/>
            <p:nvPr/>
          </p:nvGrpSpPr>
          <p:grpSpPr>
            <a:xfrm>
              <a:off x="22316152" y="15575278"/>
              <a:ext cx="720000" cy="1440000"/>
              <a:chOff x="10421785" y="2606018"/>
              <a:chExt cx="720000" cy="1440000"/>
            </a:xfrm>
          </p:grpSpPr>
          <p:pic>
            <p:nvPicPr>
              <p:cNvPr id="512" name="图片 511">
                <a:extLst>
                  <a:ext uri="{FF2B5EF4-FFF2-40B4-BE49-F238E27FC236}">
                    <a16:creationId xmlns:a16="http://schemas.microsoft.com/office/drawing/2014/main" id="{A5E03954-09A4-CD8D-4DA9-6A469000C3A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1785" y="260601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6679DA31-C41B-3BEA-14F3-78BE37CE796A}"/>
                  </a:ext>
                </a:extLst>
              </p:cNvPr>
              <p:cNvSpPr/>
              <p:nvPr/>
            </p:nvSpPr>
            <p:spPr>
              <a:xfrm>
                <a:off x="10662797" y="268133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6" name="组合 515">
              <a:extLst>
                <a:ext uri="{FF2B5EF4-FFF2-40B4-BE49-F238E27FC236}">
                  <a16:creationId xmlns:a16="http://schemas.microsoft.com/office/drawing/2014/main" id="{55A9E776-59DF-A7B8-562F-6DFF8D975E33}"/>
                </a:ext>
              </a:extLst>
            </p:cNvPr>
            <p:cNvGrpSpPr/>
            <p:nvPr/>
          </p:nvGrpSpPr>
          <p:grpSpPr>
            <a:xfrm>
              <a:off x="22320105" y="18270240"/>
              <a:ext cx="720000" cy="1440000"/>
              <a:chOff x="10392910" y="5262180"/>
              <a:chExt cx="720000" cy="1440000"/>
            </a:xfrm>
          </p:grpSpPr>
          <p:pic>
            <p:nvPicPr>
              <p:cNvPr id="517" name="图片 516">
                <a:extLst>
                  <a:ext uri="{FF2B5EF4-FFF2-40B4-BE49-F238E27FC236}">
                    <a16:creationId xmlns:a16="http://schemas.microsoft.com/office/drawing/2014/main" id="{80262A62-6515-7C67-FDD6-C95409785F9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2910" y="526218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18" name="椭圆 517">
                <a:extLst>
                  <a:ext uri="{FF2B5EF4-FFF2-40B4-BE49-F238E27FC236}">
                    <a16:creationId xmlns:a16="http://schemas.microsoft.com/office/drawing/2014/main" id="{07324C2C-DFEB-4621-D1EF-6FCDBF35CE0C}"/>
                  </a:ext>
                </a:extLst>
              </p:cNvPr>
              <p:cNvSpPr/>
              <p:nvPr/>
            </p:nvSpPr>
            <p:spPr>
              <a:xfrm>
                <a:off x="10662797" y="5355585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19" name="直接箭头连接符 518">
              <a:extLst>
                <a:ext uri="{FF2B5EF4-FFF2-40B4-BE49-F238E27FC236}">
                  <a16:creationId xmlns:a16="http://schemas.microsoft.com/office/drawing/2014/main" id="{9634FFB6-9FEB-C3C0-C5DD-DB27BD4FA7ED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847" y="1600690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箭头: 上 519">
              <a:extLst>
                <a:ext uri="{FF2B5EF4-FFF2-40B4-BE49-F238E27FC236}">
                  <a16:creationId xmlns:a16="http://schemas.microsoft.com/office/drawing/2014/main" id="{992DB8A0-D4B4-E22C-2DAA-A0395093ABC4}"/>
                </a:ext>
              </a:extLst>
            </p:cNvPr>
            <p:cNvSpPr/>
            <p:nvPr/>
          </p:nvSpPr>
          <p:spPr>
            <a:xfrm rot="5400000">
              <a:off x="20120248" y="15221151"/>
              <a:ext cx="387350" cy="5562696"/>
            </a:xfrm>
            <a:prstGeom prst="upArrow">
              <a:avLst/>
            </a:prstGeom>
            <a:solidFill>
              <a:srgbClr val="ADB9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箭头: 上 520">
              <a:extLst>
                <a:ext uri="{FF2B5EF4-FFF2-40B4-BE49-F238E27FC236}">
                  <a16:creationId xmlns:a16="http://schemas.microsoft.com/office/drawing/2014/main" id="{507F208E-CB12-7BD5-681F-F707814703BE}"/>
                </a:ext>
              </a:extLst>
            </p:cNvPr>
            <p:cNvSpPr/>
            <p:nvPr/>
          </p:nvSpPr>
          <p:spPr>
            <a:xfrm>
              <a:off x="17431341" y="15051052"/>
              <a:ext cx="387350" cy="3046486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箭头: 上 521">
              <a:extLst>
                <a:ext uri="{FF2B5EF4-FFF2-40B4-BE49-F238E27FC236}">
                  <a16:creationId xmlns:a16="http://schemas.microsoft.com/office/drawing/2014/main" id="{8E6769E8-E2E1-743A-D656-EAAE1A203C92}"/>
                </a:ext>
              </a:extLst>
            </p:cNvPr>
            <p:cNvSpPr/>
            <p:nvPr/>
          </p:nvSpPr>
          <p:spPr>
            <a:xfrm rot="10800000">
              <a:off x="17431342" y="17982223"/>
              <a:ext cx="387350" cy="2271407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3" name="直接箭头连接符 522">
              <a:extLst>
                <a:ext uri="{FF2B5EF4-FFF2-40B4-BE49-F238E27FC236}">
                  <a16:creationId xmlns:a16="http://schemas.microsoft.com/office/drawing/2014/main" id="{45FAFEFD-4BBF-91DF-5C4A-FF5E1EB05FD7}"/>
                </a:ext>
              </a:extLst>
            </p:cNvPr>
            <p:cNvCxnSpPr>
              <a:cxnSpLocks/>
              <a:stCxn id="528" idx="3"/>
              <a:endCxn id="526" idx="1"/>
            </p:cNvCxnSpPr>
            <p:nvPr/>
          </p:nvCxnSpPr>
          <p:spPr>
            <a:xfrm flipV="1">
              <a:off x="19804174" y="16284103"/>
              <a:ext cx="1708002" cy="263973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6" name="图片 525">
              <a:extLst>
                <a:ext uri="{FF2B5EF4-FFF2-40B4-BE49-F238E27FC236}">
                  <a16:creationId xmlns:a16="http://schemas.microsoft.com/office/drawing/2014/main" id="{378F22DD-1E35-F178-CE3E-A3BAEF434F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5564103"/>
              <a:ext cx="720000" cy="1440000"/>
            </a:xfrm>
            <a:prstGeom prst="rect">
              <a:avLst/>
            </a:prstGeom>
          </p:spPr>
        </p:pic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FE74369D-68C7-2F9D-FF2F-65D19CEDFF2C}"/>
                </a:ext>
              </a:extLst>
            </p:cNvPr>
            <p:cNvGrpSpPr/>
            <p:nvPr/>
          </p:nvGrpSpPr>
          <p:grpSpPr>
            <a:xfrm>
              <a:off x="19084174" y="18203840"/>
              <a:ext cx="720000" cy="1440000"/>
              <a:chOff x="7477372" y="4581908"/>
              <a:chExt cx="720000" cy="1440000"/>
            </a:xfrm>
          </p:grpSpPr>
          <p:pic>
            <p:nvPicPr>
              <p:cNvPr id="528" name="图片 527">
                <a:extLst>
                  <a:ext uri="{FF2B5EF4-FFF2-40B4-BE49-F238E27FC236}">
                    <a16:creationId xmlns:a16="http://schemas.microsoft.com/office/drawing/2014/main" id="{A5B99B16-E3FF-A9B9-21B9-B183DA4E0C8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7372" y="4581908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8072C4DD-AAA1-5AD9-5D54-6A647DA64849}"/>
                  </a:ext>
                </a:extLst>
              </p:cNvPr>
              <p:cNvSpPr/>
              <p:nvPr/>
            </p:nvSpPr>
            <p:spPr>
              <a:xfrm>
                <a:off x="7760263" y="4603017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1" name="组合 530">
              <a:extLst>
                <a:ext uri="{FF2B5EF4-FFF2-40B4-BE49-F238E27FC236}">
                  <a16:creationId xmlns:a16="http://schemas.microsoft.com/office/drawing/2014/main" id="{2AC39C30-99FE-FD5F-E55B-0D6C98FFE813}"/>
                </a:ext>
              </a:extLst>
            </p:cNvPr>
            <p:cNvGrpSpPr/>
            <p:nvPr/>
          </p:nvGrpSpPr>
          <p:grpSpPr>
            <a:xfrm>
              <a:off x="18290102" y="18201125"/>
              <a:ext cx="720000" cy="1440000"/>
              <a:chOff x="6884652" y="5028852"/>
              <a:chExt cx="720000" cy="1440000"/>
            </a:xfrm>
          </p:grpSpPr>
          <p:pic>
            <p:nvPicPr>
              <p:cNvPr id="532" name="图片 531">
                <a:extLst>
                  <a:ext uri="{FF2B5EF4-FFF2-40B4-BE49-F238E27FC236}">
                    <a16:creationId xmlns:a16="http://schemas.microsoft.com/office/drawing/2014/main" id="{D30315BA-CCD9-D8C5-AD33-719B6106971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652" y="502885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D185EEC9-5E9A-0DBE-2B43-9019068C0E1B}"/>
                  </a:ext>
                </a:extLst>
              </p:cNvPr>
              <p:cNvSpPr/>
              <p:nvPr/>
            </p:nvSpPr>
            <p:spPr>
              <a:xfrm>
                <a:off x="7100529" y="510278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1" name="图片 540">
              <a:extLst>
                <a:ext uri="{FF2B5EF4-FFF2-40B4-BE49-F238E27FC236}">
                  <a16:creationId xmlns:a16="http://schemas.microsoft.com/office/drawing/2014/main" id="{D2BFF0DA-4579-039D-7852-905034FC220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70240"/>
              <a:ext cx="720000" cy="1440000"/>
            </a:xfrm>
            <a:prstGeom prst="rect">
              <a:avLst/>
            </a:prstGeom>
          </p:spPr>
        </p:pic>
        <p:sp>
          <p:nvSpPr>
            <p:cNvPr id="542" name="椭圆 541">
              <a:extLst>
                <a:ext uri="{FF2B5EF4-FFF2-40B4-BE49-F238E27FC236}">
                  <a16:creationId xmlns:a16="http://schemas.microsoft.com/office/drawing/2014/main" id="{E10065D7-5F67-B5B8-D86D-B805B43D06DA}"/>
                </a:ext>
              </a:extLst>
            </p:cNvPr>
            <p:cNvSpPr/>
            <p:nvPr/>
          </p:nvSpPr>
          <p:spPr>
            <a:xfrm>
              <a:off x="17728623" y="17720052"/>
              <a:ext cx="998538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椭圆 543">
              <a:extLst>
                <a:ext uri="{FF2B5EF4-FFF2-40B4-BE49-F238E27FC236}">
                  <a16:creationId xmlns:a16="http://schemas.microsoft.com/office/drawing/2014/main" id="{C8C12793-59EA-0CB9-CA89-955388B6EF63}"/>
                </a:ext>
              </a:extLst>
            </p:cNvPr>
            <p:cNvSpPr/>
            <p:nvPr/>
          </p:nvSpPr>
          <p:spPr>
            <a:xfrm>
              <a:off x="21832692" y="17723476"/>
              <a:ext cx="1030123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Winter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E88FE1A1-1A48-A541-CE44-2408E96985DD}"/>
                </a:ext>
              </a:extLst>
            </p:cNvPr>
            <p:cNvSpPr/>
            <p:nvPr/>
          </p:nvSpPr>
          <p:spPr>
            <a:xfrm>
              <a:off x="20136941" y="17324446"/>
              <a:ext cx="1008000" cy="402960"/>
            </a:xfrm>
            <a:prstGeom prst="rect">
              <a:avLst/>
            </a:prstGeom>
            <a:solidFill>
              <a:srgbClr val="E9BCD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4</a:t>
              </a:r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D64DD687-FA4A-8181-9C1D-F1A0AB54FE08}"/>
                </a:ext>
              </a:extLst>
            </p:cNvPr>
            <p:cNvSpPr/>
            <p:nvPr/>
          </p:nvSpPr>
          <p:spPr>
            <a:xfrm>
              <a:off x="20152929" y="15831617"/>
              <a:ext cx="1008000" cy="404116"/>
            </a:xfrm>
            <a:prstGeom prst="rect">
              <a:avLst/>
            </a:prstGeom>
            <a:solidFill>
              <a:srgbClr val="FAE2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2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A8483DD4-586C-3879-B12B-1A617ABDF7B5}"/>
                </a:ext>
              </a:extLst>
            </p:cNvPr>
            <p:cNvSpPr/>
            <p:nvPr/>
          </p:nvSpPr>
          <p:spPr>
            <a:xfrm>
              <a:off x="18532563" y="19790127"/>
              <a:ext cx="1008000" cy="382206"/>
            </a:xfrm>
            <a:prstGeom prst="rect">
              <a:avLst/>
            </a:prstGeom>
            <a:solidFill>
              <a:srgbClr val="C5B7D8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5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A81543BF-5D6A-D188-2D62-5C787106E885}"/>
                </a:ext>
              </a:extLst>
            </p:cNvPr>
            <p:cNvSpPr/>
            <p:nvPr/>
          </p:nvSpPr>
          <p:spPr>
            <a:xfrm>
              <a:off x="17375861" y="19550197"/>
              <a:ext cx="848759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椭圆 553">
              <a:extLst>
                <a:ext uri="{FF2B5EF4-FFF2-40B4-BE49-F238E27FC236}">
                  <a16:creationId xmlns:a16="http://schemas.microsoft.com/office/drawing/2014/main" id="{2BFACAAB-4796-5C43-B26A-4C5324A3FACE}"/>
                </a:ext>
              </a:extLst>
            </p:cNvPr>
            <p:cNvSpPr/>
            <p:nvPr/>
          </p:nvSpPr>
          <p:spPr>
            <a:xfrm>
              <a:off x="17366242" y="15365625"/>
              <a:ext cx="836901" cy="37707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1" name="直接箭头连接符 560">
              <a:extLst>
                <a:ext uri="{FF2B5EF4-FFF2-40B4-BE49-F238E27FC236}">
                  <a16:creationId xmlns:a16="http://schemas.microsoft.com/office/drawing/2014/main" id="{80512A2D-77A7-FF80-DAEF-66443FD5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62" y="17009806"/>
              <a:ext cx="0" cy="11913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EA5900C2-1E21-FC23-4834-D50D35D515C8}"/>
                </a:ext>
              </a:extLst>
            </p:cNvPr>
            <p:cNvSpPr/>
            <p:nvPr/>
          </p:nvSpPr>
          <p:spPr>
            <a:xfrm>
              <a:off x="18536610" y="17325389"/>
              <a:ext cx="1065228" cy="407359"/>
            </a:xfrm>
            <a:prstGeom prst="rect">
              <a:avLst/>
            </a:prstGeom>
            <a:solidFill>
              <a:srgbClr val="FACCC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3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63" name="连接符: 肘形 562">
              <a:extLst>
                <a:ext uri="{FF2B5EF4-FFF2-40B4-BE49-F238E27FC236}">
                  <a16:creationId xmlns:a16="http://schemas.microsoft.com/office/drawing/2014/main" id="{CBDFE2F3-37DE-BC7A-1B7C-C7D25B2AD1C1}"/>
                </a:ext>
              </a:extLst>
            </p:cNvPr>
            <p:cNvCxnSpPr>
              <a:cxnSpLocks/>
              <a:stCxn id="573" idx="1"/>
            </p:cNvCxnSpPr>
            <p:nvPr/>
          </p:nvCxnSpPr>
          <p:spPr>
            <a:xfrm rot="10800000" flipV="1">
              <a:off x="18285493" y="15232365"/>
              <a:ext cx="244337" cy="32686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组合 565">
              <a:extLst>
                <a:ext uri="{FF2B5EF4-FFF2-40B4-BE49-F238E27FC236}">
                  <a16:creationId xmlns:a16="http://schemas.microsoft.com/office/drawing/2014/main" id="{8FDABF96-1C15-3EE4-84CE-522DBC234E97}"/>
                </a:ext>
              </a:extLst>
            </p:cNvPr>
            <p:cNvGrpSpPr/>
            <p:nvPr/>
          </p:nvGrpSpPr>
          <p:grpSpPr>
            <a:xfrm>
              <a:off x="18290102" y="15569806"/>
              <a:ext cx="720000" cy="1440000"/>
              <a:chOff x="6854172" y="2073425"/>
              <a:chExt cx="720000" cy="1440000"/>
            </a:xfrm>
          </p:grpSpPr>
          <p:pic>
            <p:nvPicPr>
              <p:cNvPr id="567" name="图片 566">
                <a:extLst>
                  <a:ext uri="{FF2B5EF4-FFF2-40B4-BE49-F238E27FC236}">
                    <a16:creationId xmlns:a16="http://schemas.microsoft.com/office/drawing/2014/main" id="{76E08AF0-D2C0-F72E-A7FD-197E6906225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4172" y="207342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68" name="椭圆 567">
                <a:extLst>
                  <a:ext uri="{FF2B5EF4-FFF2-40B4-BE49-F238E27FC236}">
                    <a16:creationId xmlns:a16="http://schemas.microsoft.com/office/drawing/2014/main" id="{62354B32-4437-0B89-3F1A-C54CBB11AB44}"/>
                  </a:ext>
                </a:extLst>
              </p:cNvPr>
              <p:cNvSpPr/>
              <p:nvPr/>
            </p:nvSpPr>
            <p:spPr>
              <a:xfrm>
                <a:off x="7166864" y="2168299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9" name="组合 568">
              <a:extLst>
                <a:ext uri="{FF2B5EF4-FFF2-40B4-BE49-F238E27FC236}">
                  <a16:creationId xmlns:a16="http://schemas.microsoft.com/office/drawing/2014/main" id="{63ED0F07-CB01-E619-D200-CA6444373C04}"/>
                </a:ext>
              </a:extLst>
            </p:cNvPr>
            <p:cNvGrpSpPr/>
            <p:nvPr/>
          </p:nvGrpSpPr>
          <p:grpSpPr>
            <a:xfrm>
              <a:off x="19084174" y="15564103"/>
              <a:ext cx="720000" cy="1440000"/>
              <a:chOff x="7471326" y="1693609"/>
              <a:chExt cx="720000" cy="1440000"/>
            </a:xfrm>
          </p:grpSpPr>
          <p:pic>
            <p:nvPicPr>
              <p:cNvPr id="571" name="图片 570">
                <a:extLst>
                  <a:ext uri="{FF2B5EF4-FFF2-40B4-BE49-F238E27FC236}">
                    <a16:creationId xmlns:a16="http://schemas.microsoft.com/office/drawing/2014/main" id="{71AA0BC9-7C05-F7F6-EBA0-72ABD077803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1326" y="1693609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96C6CC41-0725-54BE-922D-6D4505B8F0F4}"/>
                  </a:ext>
                </a:extLst>
              </p:cNvPr>
              <p:cNvSpPr/>
              <p:nvPr/>
            </p:nvSpPr>
            <p:spPr>
              <a:xfrm>
                <a:off x="7641590" y="1723153"/>
                <a:ext cx="180226" cy="16788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BFA1373C-BA03-F097-124E-7AF9DC5A3BDF}"/>
                </a:ext>
              </a:extLst>
            </p:cNvPr>
            <p:cNvSpPr/>
            <p:nvPr/>
          </p:nvSpPr>
          <p:spPr>
            <a:xfrm>
              <a:off x="18529829" y="15028686"/>
              <a:ext cx="1008000" cy="407359"/>
            </a:xfrm>
            <a:prstGeom prst="rect">
              <a:avLst/>
            </a:prstGeom>
            <a:solidFill>
              <a:srgbClr val="F5F5C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1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4" name="连接符: 肘形 573">
              <a:extLst>
                <a:ext uri="{FF2B5EF4-FFF2-40B4-BE49-F238E27FC236}">
                  <a16:creationId xmlns:a16="http://schemas.microsoft.com/office/drawing/2014/main" id="{05DF639E-C1CB-ED4C-C774-1F09D48C62CD}"/>
                </a:ext>
              </a:extLst>
            </p:cNvPr>
            <p:cNvCxnSpPr>
              <a:cxnSpLocks/>
              <a:stCxn id="573" idx="3"/>
            </p:cNvCxnSpPr>
            <p:nvPr/>
          </p:nvCxnSpPr>
          <p:spPr>
            <a:xfrm>
              <a:off x="19537829" y="15232366"/>
              <a:ext cx="266345" cy="32686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箭头连接符 574">
              <a:extLst>
                <a:ext uri="{FF2B5EF4-FFF2-40B4-BE49-F238E27FC236}">
                  <a16:creationId xmlns:a16="http://schemas.microsoft.com/office/drawing/2014/main" id="{DC6E7D08-50B4-0C4D-A961-703B6FE73571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669" y="19390187"/>
              <a:ext cx="16905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5291DDF-C946-D357-84C6-DA4E7E6DDA00}"/>
                </a:ext>
              </a:extLst>
            </p:cNvPr>
            <p:cNvSpPr/>
            <p:nvPr/>
          </p:nvSpPr>
          <p:spPr>
            <a:xfrm>
              <a:off x="20135450" y="19201035"/>
              <a:ext cx="1008000" cy="361202"/>
            </a:xfrm>
            <a:prstGeom prst="rect">
              <a:avLst/>
            </a:prstGeom>
            <a:solidFill>
              <a:srgbClr val="9EBFE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Case 6</a:t>
              </a:r>
            </a:p>
          </p:txBody>
        </p:sp>
        <p:cxnSp>
          <p:nvCxnSpPr>
            <p:cNvPr id="130" name="连接符: 肘形 129">
              <a:extLst>
                <a:ext uri="{FF2B5EF4-FFF2-40B4-BE49-F238E27FC236}">
                  <a16:creationId xmlns:a16="http://schemas.microsoft.com/office/drawing/2014/main" id="{D9A9B83A-4655-7BD0-C472-508C52E4CD2B}"/>
                </a:ext>
              </a:extLst>
            </p:cNvPr>
            <p:cNvCxnSpPr>
              <a:cxnSpLocks/>
              <a:stCxn id="548" idx="1"/>
            </p:cNvCxnSpPr>
            <p:nvPr/>
          </p:nvCxnSpPr>
          <p:spPr>
            <a:xfrm rot="10800000">
              <a:off x="18285485" y="19630142"/>
              <a:ext cx="247078" cy="35108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连接符: 肘形 131">
              <a:extLst>
                <a:ext uri="{FF2B5EF4-FFF2-40B4-BE49-F238E27FC236}">
                  <a16:creationId xmlns:a16="http://schemas.microsoft.com/office/drawing/2014/main" id="{1B48574D-3243-C607-C365-626CEAFD2AFC}"/>
                </a:ext>
              </a:extLst>
            </p:cNvPr>
            <p:cNvCxnSpPr>
              <a:cxnSpLocks/>
              <a:stCxn id="548" idx="3"/>
            </p:cNvCxnSpPr>
            <p:nvPr/>
          </p:nvCxnSpPr>
          <p:spPr>
            <a:xfrm flipV="1">
              <a:off x="19540563" y="19630139"/>
              <a:ext cx="263611" cy="35109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7A39F1E3-D430-6C20-D4FE-B6EA4786F8E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6524" y="15573677"/>
              <a:ext cx="720000" cy="1440000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AFD87002-4B58-B8F3-2161-C429C79B395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2176" y="18262555"/>
              <a:ext cx="720000" cy="1440000"/>
            </a:xfrm>
            <a:prstGeom prst="rect">
              <a:avLst/>
            </a:prstGeom>
          </p:spPr>
        </p:pic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6C9DC4A1-83F4-42CC-76B0-595502141E32}"/>
                </a:ext>
              </a:extLst>
            </p:cNvPr>
            <p:cNvSpPr/>
            <p:nvPr/>
          </p:nvSpPr>
          <p:spPr>
            <a:xfrm>
              <a:off x="21682039" y="15607532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5598554-C1A6-2F33-597F-4CC3CA2B8982}"/>
                </a:ext>
              </a:extLst>
            </p:cNvPr>
            <p:cNvSpPr/>
            <p:nvPr/>
          </p:nvSpPr>
          <p:spPr>
            <a:xfrm>
              <a:off x="21790789" y="18296499"/>
              <a:ext cx="180226" cy="1678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3" name="文本框 212">
            <a:extLst>
              <a:ext uri="{FF2B5EF4-FFF2-40B4-BE49-F238E27FC236}">
                <a16:creationId xmlns:a16="http://schemas.microsoft.com/office/drawing/2014/main" id="{1C58E0AD-7E30-BFD2-7985-E6366D6F1A53}"/>
              </a:ext>
            </a:extLst>
          </p:cNvPr>
          <p:cNvSpPr txBox="1"/>
          <p:nvPr/>
        </p:nvSpPr>
        <p:spPr>
          <a:xfrm>
            <a:off x="564044" y="8568051"/>
            <a:ext cx="65955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capturing time of images make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more variable. Daytime: RGB modality. Nighttime: Infrared modality.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Short-term: Same clothes.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Long-term: Clothes changes.</a:t>
            </a: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348F188D-014C-6A08-3ED0-A5116D574C62}"/>
              </a:ext>
            </a:extLst>
          </p:cNvPr>
          <p:cNvSpPr txBox="1"/>
          <p:nvPr/>
        </p:nvSpPr>
        <p:spPr>
          <a:xfrm>
            <a:off x="597434" y="12748802"/>
            <a:ext cx="13359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Attempted to address these problems separately.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Visible-Infrared Cross-Modality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Cloth-Changing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in one of specific tasks and incapable of retrieving targets at any time simultaneously.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4D508C4B-A8F4-E5EA-4330-721DC719EEB9}"/>
              </a:ext>
            </a:extLst>
          </p:cNvPr>
          <p:cNvSpPr txBox="1"/>
          <p:nvPr/>
        </p:nvSpPr>
        <p:spPr>
          <a:xfrm>
            <a:off x="597435" y="20268446"/>
            <a:ext cx="10857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a new task called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Anytime Person Re-identification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AT-</a:t>
            </a:r>
            <a:r>
              <a:rPr lang="en-US" altLang="zh-CN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aims to achieve effective retrieval in multiple scenarios based on variations in time.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9CA772C1-C4EA-CCDC-2EF3-F8CCBC2FFE31}"/>
              </a:ext>
            </a:extLst>
          </p:cNvPr>
          <p:cNvSpPr txBox="1"/>
          <p:nvPr/>
        </p:nvSpPr>
        <p:spPr>
          <a:xfrm>
            <a:off x="608893" y="22788692"/>
            <a:ext cx="40909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non-overlapping scenarios based on variations in time. 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existing + 3 absent scenarios NT-ST, AD-ST, AD-LT.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generalization.</a:t>
            </a:r>
          </a:p>
        </p:txBody>
      </p:sp>
      <p:grpSp>
        <p:nvGrpSpPr>
          <p:cNvPr id="642" name="组合 641">
            <a:extLst>
              <a:ext uri="{FF2B5EF4-FFF2-40B4-BE49-F238E27FC236}">
                <a16:creationId xmlns:a16="http://schemas.microsoft.com/office/drawing/2014/main" id="{0AFDCC00-F6ED-0818-19A2-A007A9A93580}"/>
              </a:ext>
            </a:extLst>
          </p:cNvPr>
          <p:cNvGrpSpPr/>
          <p:nvPr/>
        </p:nvGrpSpPr>
        <p:grpSpPr>
          <a:xfrm>
            <a:off x="15395594" y="23712975"/>
            <a:ext cx="14138881" cy="6244139"/>
            <a:chOff x="55334" y="69967"/>
            <a:chExt cx="11862476" cy="4517898"/>
          </a:xfrm>
        </p:grpSpPr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3048A15A-5916-302B-DF4E-575C80BB2376}"/>
                </a:ext>
              </a:extLst>
            </p:cNvPr>
            <p:cNvCxnSpPr>
              <a:cxnSpLocks/>
            </p:cNvCxnSpPr>
            <p:nvPr/>
          </p:nvCxnSpPr>
          <p:spPr>
            <a:xfrm>
              <a:off x="6747203" y="77937"/>
              <a:ext cx="0" cy="4374942"/>
            </a:xfrm>
            <a:prstGeom prst="line">
              <a:avLst/>
            </a:prstGeom>
            <a:ln w="1905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矩形: 圆角 219">
              <a:extLst>
                <a:ext uri="{FF2B5EF4-FFF2-40B4-BE49-F238E27FC236}">
                  <a16:creationId xmlns:a16="http://schemas.microsoft.com/office/drawing/2014/main" id="{77A70AF1-A3FF-3C9C-495F-5E683AEFB527}"/>
                </a:ext>
              </a:extLst>
            </p:cNvPr>
            <p:cNvSpPr/>
            <p:nvPr/>
          </p:nvSpPr>
          <p:spPr>
            <a:xfrm>
              <a:off x="5978983" y="2477066"/>
              <a:ext cx="153627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F01CDC02-BD27-A4DD-CCCD-AF1EBCEC15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7974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6B5F65CB-7914-533C-9F11-A38D741669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75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B6C1F798-243B-BC65-318B-121ED7F8D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3377" y="1028530"/>
              <a:ext cx="250" cy="89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0F858598-5AEC-A80F-7775-0A803E264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513" y="3454388"/>
              <a:ext cx="352425" cy="352425"/>
            </a:xfrm>
            <a:prstGeom prst="rect">
              <a:avLst/>
            </a:prstGeom>
          </p:spPr>
        </p:pic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6FCF6064-69A2-DDEF-64A6-497048A90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862" y="3454388"/>
              <a:ext cx="352425" cy="352425"/>
            </a:xfrm>
            <a:prstGeom prst="rect">
              <a:avLst/>
            </a:prstGeom>
          </p:spPr>
        </p:pic>
        <p:sp>
          <p:nvSpPr>
            <p:cNvPr id="226" name="矩形: 圆角 225">
              <a:extLst>
                <a:ext uri="{FF2B5EF4-FFF2-40B4-BE49-F238E27FC236}">
                  <a16:creationId xmlns:a16="http://schemas.microsoft.com/office/drawing/2014/main" id="{0545E476-3813-A387-5789-5462C12F71B7}"/>
                </a:ext>
              </a:extLst>
            </p:cNvPr>
            <p:cNvSpPr/>
            <p:nvPr/>
          </p:nvSpPr>
          <p:spPr>
            <a:xfrm>
              <a:off x="4393996" y="2885480"/>
              <a:ext cx="2102788" cy="280497"/>
            </a:xfrm>
            <a:prstGeom prst="roundRect">
              <a:avLst/>
            </a:prstGeom>
            <a:solidFill>
              <a:srgbClr val="EDEDED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Projection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44FA6252-ED0A-A88C-C7D2-DA6ECBEFAFD5}"/>
                </a:ext>
              </a:extLst>
            </p:cNvPr>
            <p:cNvCxnSpPr>
              <a:cxnSpLocks/>
            </p:cNvCxnSpPr>
            <p:nvPr/>
          </p:nvCxnSpPr>
          <p:spPr>
            <a:xfrm>
              <a:off x="4255579" y="3611243"/>
              <a:ext cx="244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37B515CC-A12C-0B52-0270-1C35F552907F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flipH="1" flipV="1">
              <a:off x="6212071" y="3169072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300909FE-D582-2EF3-D21E-6D62A2177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020" y="2747972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E4D93415-636E-7565-4A6E-CF94469B6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690" y="2739572"/>
              <a:ext cx="0" cy="13904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CAEF0B43-4107-108F-EEE1-9299A81928FB}"/>
                </a:ext>
              </a:extLst>
            </p:cNvPr>
            <p:cNvSpPr txBox="1"/>
            <p:nvPr/>
          </p:nvSpPr>
          <p:spPr>
            <a:xfrm>
              <a:off x="5885487" y="2466260"/>
              <a:ext cx="349328" cy="232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矩形: 圆角 231">
              <a:extLst>
                <a:ext uri="{FF2B5EF4-FFF2-40B4-BE49-F238E27FC236}">
                  <a16:creationId xmlns:a16="http://schemas.microsoft.com/office/drawing/2014/main" id="{1B2A05EA-93F0-E3FF-B370-08C74F5CD5CF}"/>
                </a:ext>
              </a:extLst>
            </p:cNvPr>
            <p:cNvSpPr/>
            <p:nvPr/>
          </p:nvSpPr>
          <p:spPr>
            <a:xfrm>
              <a:off x="2584137" y="1922474"/>
              <a:ext cx="3954760" cy="342300"/>
            </a:xfrm>
            <a:prstGeom prst="roundRect">
              <a:avLst>
                <a:gd name="adj" fmla="val 2485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Transformer    Layer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矩形: 圆角 232">
              <a:extLst>
                <a:ext uri="{FF2B5EF4-FFF2-40B4-BE49-F238E27FC236}">
                  <a16:creationId xmlns:a16="http://schemas.microsoft.com/office/drawing/2014/main" id="{DA0C240A-1A42-DA52-4AC4-9E20769B533D}"/>
                </a:ext>
              </a:extLst>
            </p:cNvPr>
            <p:cNvSpPr/>
            <p:nvPr/>
          </p:nvSpPr>
          <p:spPr>
            <a:xfrm>
              <a:off x="2584136" y="1245311"/>
              <a:ext cx="3955011" cy="342300"/>
            </a:xfrm>
            <a:prstGeom prst="roundRect">
              <a:avLst>
                <a:gd name="adj" fmla="val 2485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Transformer    Layer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AA216553-FCBE-6FA6-EFD1-85FE9E2DB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1634" y="1593855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3A72588D-C360-DF0A-B540-7D63445D0453}"/>
                </a:ext>
              </a:extLst>
            </p:cNvPr>
            <p:cNvSpPr txBox="1"/>
            <p:nvPr/>
          </p:nvSpPr>
          <p:spPr>
            <a:xfrm rot="5400000">
              <a:off x="3371217" y="1593047"/>
              <a:ext cx="458707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36" name="矩形: 圆角 235">
              <a:extLst>
                <a:ext uri="{FF2B5EF4-FFF2-40B4-BE49-F238E27FC236}">
                  <a16:creationId xmlns:a16="http://schemas.microsoft.com/office/drawing/2014/main" id="{75C325BC-8ACD-3A88-B540-DD370801FB24}"/>
                </a:ext>
              </a:extLst>
            </p:cNvPr>
            <p:cNvSpPr/>
            <p:nvPr/>
          </p:nvSpPr>
          <p:spPr>
            <a:xfrm>
              <a:off x="2699029" y="173277"/>
              <a:ext cx="1436240" cy="457449"/>
            </a:xfrm>
            <a:prstGeom prst="roundRect">
              <a:avLst/>
            </a:prstGeom>
            <a:solidFill>
              <a:srgbClr val="F8ECFE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Scenario-Aware Identity Loss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C8A7B253-2165-6326-3D18-3E4C0FE6E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973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矩形: 圆角 237">
              <a:extLst>
                <a:ext uri="{FF2B5EF4-FFF2-40B4-BE49-F238E27FC236}">
                  <a16:creationId xmlns:a16="http://schemas.microsoft.com/office/drawing/2014/main" id="{2B638166-0643-842C-73D5-DC887D97A4A1}"/>
                </a:ext>
              </a:extLst>
            </p:cNvPr>
            <p:cNvSpPr/>
            <p:nvPr/>
          </p:nvSpPr>
          <p:spPr>
            <a:xfrm>
              <a:off x="9094147" y="156581"/>
              <a:ext cx="2652105" cy="1705783"/>
            </a:xfrm>
            <a:prstGeom prst="roundRect">
              <a:avLst>
                <a:gd name="adj" fmla="val 1246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: 圆角 239">
              <a:extLst>
                <a:ext uri="{FF2B5EF4-FFF2-40B4-BE49-F238E27FC236}">
                  <a16:creationId xmlns:a16="http://schemas.microsoft.com/office/drawing/2014/main" id="{88F91B3A-5601-05D4-C25A-62CCE3DAE8C5}"/>
                </a:ext>
              </a:extLst>
            </p:cNvPr>
            <p:cNvSpPr/>
            <p:nvPr/>
          </p:nvSpPr>
          <p:spPr>
            <a:xfrm>
              <a:off x="9939538" y="269711"/>
              <a:ext cx="736032" cy="25375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Gating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流程图: 汇总连接 240">
              <a:extLst>
                <a:ext uri="{FF2B5EF4-FFF2-40B4-BE49-F238E27FC236}">
                  <a16:creationId xmlns:a16="http://schemas.microsoft.com/office/drawing/2014/main" id="{0D2DFAF1-45C5-9822-9FB8-5C006230EA02}"/>
                </a:ext>
              </a:extLst>
            </p:cNvPr>
            <p:cNvSpPr/>
            <p:nvPr/>
          </p:nvSpPr>
          <p:spPr>
            <a:xfrm rot="2705619">
              <a:off x="10983127" y="1114832"/>
              <a:ext cx="173261" cy="173261"/>
            </a:xfrm>
            <a:prstGeom prst="flowChartSummingJunction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2E1C00E0-50C4-F6A9-F273-78823FC8F765}"/>
                </a:ext>
              </a:extLst>
            </p:cNvPr>
            <p:cNvCxnSpPr>
              <a:cxnSpLocks/>
              <a:stCxn id="241" idx="7"/>
              <a:endCxn id="248" idx="2"/>
            </p:cNvCxnSpPr>
            <p:nvPr/>
          </p:nvCxnSpPr>
          <p:spPr>
            <a:xfrm>
              <a:off x="11156389" y="1201604"/>
              <a:ext cx="183743" cy="8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ADD451F-2826-8D62-A0D1-39DB3F54354C}"/>
                </a:ext>
              </a:extLst>
            </p:cNvPr>
            <p:cNvSpPr txBox="1"/>
            <p:nvPr/>
          </p:nvSpPr>
          <p:spPr>
            <a:xfrm rot="16200000">
              <a:off x="9473453" y="1030052"/>
              <a:ext cx="626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矩形: 圆角 244">
              <a:extLst>
                <a:ext uri="{FF2B5EF4-FFF2-40B4-BE49-F238E27FC236}">
                  <a16:creationId xmlns:a16="http://schemas.microsoft.com/office/drawing/2014/main" id="{A81D1FAD-706B-602C-21E7-E96AF032EDE3}"/>
                </a:ext>
              </a:extLst>
            </p:cNvPr>
            <p:cNvSpPr/>
            <p:nvPr/>
          </p:nvSpPr>
          <p:spPr>
            <a:xfrm rot="5400000">
              <a:off x="9230481" y="107005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C2851293-E7A9-AB55-7D79-E3501E0D94DD}"/>
                </a:ext>
              </a:extLst>
            </p:cNvPr>
            <p:cNvSpPr/>
            <p:nvPr/>
          </p:nvSpPr>
          <p:spPr>
            <a:xfrm rot="5400000">
              <a:off x="9228335" y="1342334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矩形: 圆角 246">
              <a:extLst>
                <a:ext uri="{FF2B5EF4-FFF2-40B4-BE49-F238E27FC236}">
                  <a16:creationId xmlns:a16="http://schemas.microsoft.com/office/drawing/2014/main" id="{C1E63104-2CF0-6979-B028-5DB6AD09E8BF}"/>
                </a:ext>
              </a:extLst>
            </p:cNvPr>
            <p:cNvSpPr/>
            <p:nvPr/>
          </p:nvSpPr>
          <p:spPr>
            <a:xfrm rot="5400000">
              <a:off x="9228808" y="79891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BDF8D344-BC68-9969-7B36-D653002F7CEA}"/>
                </a:ext>
              </a:extLst>
            </p:cNvPr>
            <p:cNvSpPr/>
            <p:nvPr/>
          </p:nvSpPr>
          <p:spPr>
            <a:xfrm rot="5400000">
              <a:off x="11401614" y="107005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: 圆角 248">
              <a:extLst>
                <a:ext uri="{FF2B5EF4-FFF2-40B4-BE49-F238E27FC236}">
                  <a16:creationId xmlns:a16="http://schemas.microsoft.com/office/drawing/2014/main" id="{1A686996-94EF-B13D-A786-D4D6C3A3F937}"/>
                </a:ext>
              </a:extLst>
            </p:cNvPr>
            <p:cNvSpPr/>
            <p:nvPr/>
          </p:nvSpPr>
          <p:spPr>
            <a:xfrm rot="5400000">
              <a:off x="11399468" y="1342334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: 圆角 249">
              <a:extLst>
                <a:ext uri="{FF2B5EF4-FFF2-40B4-BE49-F238E27FC236}">
                  <a16:creationId xmlns:a16="http://schemas.microsoft.com/office/drawing/2014/main" id="{FC6A85BB-3FA5-30BD-871B-78C53D5EDB60}"/>
                </a:ext>
              </a:extLst>
            </p:cNvPr>
            <p:cNvSpPr/>
            <p:nvPr/>
          </p:nvSpPr>
          <p:spPr>
            <a:xfrm rot="5400000">
              <a:off x="11399941" y="79891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矩形: 圆角 250">
              <a:extLst>
                <a:ext uri="{FF2B5EF4-FFF2-40B4-BE49-F238E27FC236}">
                  <a16:creationId xmlns:a16="http://schemas.microsoft.com/office/drawing/2014/main" id="{4A8496D0-7334-EC59-E773-441BD6FC6EEA}"/>
                </a:ext>
              </a:extLst>
            </p:cNvPr>
            <p:cNvSpPr/>
            <p:nvPr/>
          </p:nvSpPr>
          <p:spPr>
            <a:xfrm>
              <a:off x="9917814" y="584429"/>
              <a:ext cx="810966" cy="1218273"/>
            </a:xfrm>
            <a:prstGeom prst="roundRect">
              <a:avLst>
                <a:gd name="adj" fmla="val 10102"/>
              </a:avLst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9FC47707-DB3F-36EC-4D30-16225F8D343C}"/>
                </a:ext>
              </a:extLst>
            </p:cNvPr>
            <p:cNvSpPr txBox="1"/>
            <p:nvPr/>
          </p:nvSpPr>
          <p:spPr>
            <a:xfrm>
              <a:off x="10772107" y="115393"/>
              <a:ext cx="944686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sum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A00E0CE1-2355-5681-B4F4-09BAA2964E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9334" y="3172514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7DF50D42-95FA-E3DE-0353-2307E43D7BE8}"/>
                </a:ext>
              </a:extLst>
            </p:cNvPr>
            <p:cNvSpPr txBox="1"/>
            <p:nvPr/>
          </p:nvSpPr>
          <p:spPr>
            <a:xfrm>
              <a:off x="5678569" y="3426918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55" name="矩形: 圆角 254">
              <a:extLst>
                <a:ext uri="{FF2B5EF4-FFF2-40B4-BE49-F238E27FC236}">
                  <a16:creationId xmlns:a16="http://schemas.microsoft.com/office/drawing/2014/main" id="{15C40892-B1B6-5CD3-80C5-39E916E64515}"/>
                </a:ext>
              </a:extLst>
            </p:cNvPr>
            <p:cNvSpPr/>
            <p:nvPr/>
          </p:nvSpPr>
          <p:spPr>
            <a:xfrm>
              <a:off x="2635505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1E0A9680-8153-8BB4-91B2-E50CD3999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8224" y="227334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11946779-E3C6-130E-CE2C-85F95C831D82}"/>
                </a:ext>
              </a:extLst>
            </p:cNvPr>
            <p:cNvSpPr/>
            <p:nvPr/>
          </p:nvSpPr>
          <p:spPr>
            <a:xfrm>
              <a:off x="2777321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AF2BB9EB-8AAE-1BB6-277B-4DF941F84C3D}"/>
                </a:ext>
              </a:extLst>
            </p:cNvPr>
            <p:cNvSpPr/>
            <p:nvPr/>
          </p:nvSpPr>
          <p:spPr>
            <a:xfrm>
              <a:off x="3015842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A1832EA0-A80B-D362-6210-02BDD6E40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8561" y="227334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矩形: 圆角 260">
              <a:extLst>
                <a:ext uri="{FF2B5EF4-FFF2-40B4-BE49-F238E27FC236}">
                  <a16:creationId xmlns:a16="http://schemas.microsoft.com/office/drawing/2014/main" id="{208FBD42-16A4-D64C-B7CD-143A888ADA2D}"/>
                </a:ext>
              </a:extLst>
            </p:cNvPr>
            <p:cNvSpPr/>
            <p:nvPr/>
          </p:nvSpPr>
          <p:spPr>
            <a:xfrm>
              <a:off x="3157658" y="248351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: 圆角 261">
              <a:extLst>
                <a:ext uri="{FF2B5EF4-FFF2-40B4-BE49-F238E27FC236}">
                  <a16:creationId xmlns:a16="http://schemas.microsoft.com/office/drawing/2014/main" id="{35143F3F-1453-894D-44A5-72F02A5A30E8}"/>
                </a:ext>
              </a:extLst>
            </p:cNvPr>
            <p:cNvSpPr/>
            <p:nvPr/>
          </p:nvSpPr>
          <p:spPr>
            <a:xfrm>
              <a:off x="3782280" y="2480339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B3068372-ED7F-CEB1-4971-36910C609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999" y="2273346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矩形: 圆角 263">
              <a:extLst>
                <a:ext uri="{FF2B5EF4-FFF2-40B4-BE49-F238E27FC236}">
                  <a16:creationId xmlns:a16="http://schemas.microsoft.com/office/drawing/2014/main" id="{F9F2F393-8197-9698-3B5A-EF6A405EB867}"/>
                </a:ext>
              </a:extLst>
            </p:cNvPr>
            <p:cNvSpPr/>
            <p:nvPr/>
          </p:nvSpPr>
          <p:spPr>
            <a:xfrm>
              <a:off x="3924096" y="2480339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DEEBF7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梯形 264">
              <a:extLst>
                <a:ext uri="{FF2B5EF4-FFF2-40B4-BE49-F238E27FC236}">
                  <a16:creationId xmlns:a16="http://schemas.microsoft.com/office/drawing/2014/main" id="{1BAE1336-51D4-6061-918B-7113620AAE38}"/>
                </a:ext>
              </a:extLst>
            </p:cNvPr>
            <p:cNvSpPr/>
            <p:nvPr/>
          </p:nvSpPr>
          <p:spPr>
            <a:xfrm>
              <a:off x="2699029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梯形 265">
              <a:extLst>
                <a:ext uri="{FF2B5EF4-FFF2-40B4-BE49-F238E27FC236}">
                  <a16:creationId xmlns:a16="http://schemas.microsoft.com/office/drawing/2014/main" id="{71B6D592-29D1-6DAD-8E7B-2232B4A13E0F}"/>
                </a:ext>
              </a:extLst>
            </p:cNvPr>
            <p:cNvSpPr/>
            <p:nvPr/>
          </p:nvSpPr>
          <p:spPr>
            <a:xfrm>
              <a:off x="3080855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梯形 266">
              <a:extLst>
                <a:ext uri="{FF2B5EF4-FFF2-40B4-BE49-F238E27FC236}">
                  <a16:creationId xmlns:a16="http://schemas.microsoft.com/office/drawing/2014/main" id="{84774DDC-5464-DB79-07DB-8DE2EDD9C1E7}"/>
                </a:ext>
              </a:extLst>
            </p:cNvPr>
            <p:cNvSpPr/>
            <p:nvPr/>
          </p:nvSpPr>
          <p:spPr>
            <a:xfrm>
              <a:off x="3844507" y="839558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8" name="直接箭头连接符 267">
              <a:extLst>
                <a:ext uri="{FF2B5EF4-FFF2-40B4-BE49-F238E27FC236}">
                  <a16:creationId xmlns:a16="http://schemas.microsoft.com/office/drawing/2014/main" id="{89EDA2E6-C482-B2DE-837B-3DDB9595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9799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箭头连接符 268">
              <a:extLst>
                <a:ext uri="{FF2B5EF4-FFF2-40B4-BE49-F238E27FC236}">
                  <a16:creationId xmlns:a16="http://schemas.microsoft.com/office/drawing/2014/main" id="{CCE4AB4B-8003-0A43-3C32-D673EE724D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3451" y="634272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D3789B7B-5148-FF3F-967B-87CC2D7953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8112" y="2843230"/>
              <a:ext cx="740487" cy="1539387"/>
              <a:chOff x="2071209" y="6264294"/>
              <a:chExt cx="740412" cy="1539237"/>
            </a:xfrm>
          </p:grpSpPr>
          <p:pic>
            <p:nvPicPr>
              <p:cNvPr id="271" name="图片 270">
                <a:extLst>
                  <a:ext uri="{FF2B5EF4-FFF2-40B4-BE49-F238E27FC236}">
                    <a16:creationId xmlns:a16="http://schemas.microsoft.com/office/drawing/2014/main" id="{F6F645DC-3D1A-4684-D60E-732292F7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1" y="6264294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41CE25AB-021E-F7D8-F363-683B2BA0B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6" y="6264294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3" name="图片 272">
                <a:extLst>
                  <a:ext uri="{FF2B5EF4-FFF2-40B4-BE49-F238E27FC236}">
                    <a16:creationId xmlns:a16="http://schemas.microsoft.com/office/drawing/2014/main" id="{574F78B9-AE2F-5EF2-4011-2054C04F5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0" y="6659897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4" name="图片 273">
                <a:extLst>
                  <a:ext uri="{FF2B5EF4-FFF2-40B4-BE49-F238E27FC236}">
                    <a16:creationId xmlns:a16="http://schemas.microsoft.com/office/drawing/2014/main" id="{32AD786A-75BB-A14D-9F09-C42323D90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6" y="6659897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5" name="图片 274">
                <a:extLst>
                  <a:ext uri="{FF2B5EF4-FFF2-40B4-BE49-F238E27FC236}">
                    <a16:creationId xmlns:a16="http://schemas.microsoft.com/office/drawing/2014/main" id="{E01D0029-920E-2E38-8A36-9A4CD84F8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10" y="7055501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6" name="图片 275">
                <a:extLst>
                  <a:ext uri="{FF2B5EF4-FFF2-40B4-BE49-F238E27FC236}">
                    <a16:creationId xmlns:a16="http://schemas.microsoft.com/office/drawing/2014/main" id="{DD940B17-03A2-46B5-10B4-BA56AC34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5" y="7055500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7" name="图片 276">
                <a:extLst>
                  <a:ext uri="{FF2B5EF4-FFF2-40B4-BE49-F238E27FC236}">
                    <a16:creationId xmlns:a16="http://schemas.microsoft.com/office/drawing/2014/main" id="{A555606B-6CEA-725B-6F17-5F8554FEE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1209" y="7451106"/>
                <a:ext cx="352425" cy="352425"/>
              </a:xfrm>
              <a:prstGeom prst="rect">
                <a:avLst/>
              </a:prstGeom>
            </p:spPr>
          </p:pic>
          <p:pic>
            <p:nvPicPr>
              <p:cNvPr id="278" name="图片 277">
                <a:extLst>
                  <a:ext uri="{FF2B5EF4-FFF2-40B4-BE49-F238E27FC236}">
                    <a16:creationId xmlns:a16="http://schemas.microsoft.com/office/drawing/2014/main" id="{E5E0D42E-CCED-5942-7191-984C02C8B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9195" y="7451106"/>
                <a:ext cx="352425" cy="352425"/>
              </a:xfrm>
              <a:prstGeom prst="rect">
                <a:avLst/>
              </a:prstGeom>
            </p:spPr>
          </p:pic>
        </p:grp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D0F7C9B8-A6F1-B409-FF4F-45448FDE6AFA}"/>
                </a:ext>
              </a:extLst>
            </p:cNvPr>
            <p:cNvSpPr txBox="1"/>
            <p:nvPr/>
          </p:nvSpPr>
          <p:spPr>
            <a:xfrm>
              <a:off x="3350020" y="2424053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BCD63A5B-0D86-0365-FBCB-6734A958D4FA}"/>
                </a:ext>
              </a:extLst>
            </p:cNvPr>
            <p:cNvSpPr txBox="1"/>
            <p:nvPr/>
          </p:nvSpPr>
          <p:spPr>
            <a:xfrm>
              <a:off x="3394598" y="734868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281" name="矩形: 圆角 280">
              <a:extLst>
                <a:ext uri="{FF2B5EF4-FFF2-40B4-BE49-F238E27FC236}">
                  <a16:creationId xmlns:a16="http://schemas.microsoft.com/office/drawing/2014/main" id="{EF89282D-19CC-4B5E-F318-95BF1F47824F}"/>
                </a:ext>
              </a:extLst>
            </p:cNvPr>
            <p:cNvSpPr/>
            <p:nvPr/>
          </p:nvSpPr>
          <p:spPr>
            <a:xfrm>
              <a:off x="4499850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A9B0750F-52CC-E123-2A3D-71C387DFD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569" y="2271654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矩形: 圆角 282">
              <a:extLst>
                <a:ext uri="{FF2B5EF4-FFF2-40B4-BE49-F238E27FC236}">
                  <a16:creationId xmlns:a16="http://schemas.microsoft.com/office/drawing/2014/main" id="{F1DAC2D1-BC00-2BDB-8218-474941E014C7}"/>
                </a:ext>
              </a:extLst>
            </p:cNvPr>
            <p:cNvSpPr/>
            <p:nvPr/>
          </p:nvSpPr>
          <p:spPr>
            <a:xfrm>
              <a:off x="4641666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矩形: 圆角 283">
              <a:extLst>
                <a:ext uri="{FF2B5EF4-FFF2-40B4-BE49-F238E27FC236}">
                  <a16:creationId xmlns:a16="http://schemas.microsoft.com/office/drawing/2014/main" id="{5024EFA6-1C61-F0E3-4374-370B43C8F840}"/>
                </a:ext>
              </a:extLst>
            </p:cNvPr>
            <p:cNvSpPr/>
            <p:nvPr/>
          </p:nvSpPr>
          <p:spPr>
            <a:xfrm>
              <a:off x="4886537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5" name="直接箭头连接符 284">
              <a:extLst>
                <a:ext uri="{FF2B5EF4-FFF2-40B4-BE49-F238E27FC236}">
                  <a16:creationId xmlns:a16="http://schemas.microsoft.com/office/drawing/2014/main" id="{4A7875DC-5401-6CDD-2B96-00F8FB30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256" y="2271654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A52685FD-EBEB-E441-4EE8-32BA8B385F23}"/>
                </a:ext>
              </a:extLst>
            </p:cNvPr>
            <p:cNvSpPr/>
            <p:nvPr/>
          </p:nvSpPr>
          <p:spPr>
            <a:xfrm>
              <a:off x="5028353" y="2478647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7" name="直接箭头连接符 286">
              <a:extLst>
                <a:ext uri="{FF2B5EF4-FFF2-40B4-BE49-F238E27FC236}">
                  <a16:creationId xmlns:a16="http://schemas.microsoft.com/office/drawing/2014/main" id="{94608B88-8E08-B21C-E0B0-5A698B8F6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3514" y="2270073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矩形: 圆角 287">
              <a:extLst>
                <a:ext uri="{FF2B5EF4-FFF2-40B4-BE49-F238E27FC236}">
                  <a16:creationId xmlns:a16="http://schemas.microsoft.com/office/drawing/2014/main" id="{72C666B2-4240-785F-8837-C0D05E5837F8}"/>
                </a:ext>
              </a:extLst>
            </p:cNvPr>
            <p:cNvSpPr/>
            <p:nvPr/>
          </p:nvSpPr>
          <p:spPr>
            <a:xfrm>
              <a:off x="6134729" y="247706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9" name="直接箭头连接符 288">
              <a:extLst>
                <a:ext uri="{FF2B5EF4-FFF2-40B4-BE49-F238E27FC236}">
                  <a16:creationId xmlns:a16="http://schemas.microsoft.com/office/drawing/2014/main" id="{46366019-87D9-3565-0B4A-A42F8F8A6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150" y="1587611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箭头连接符 289">
              <a:extLst>
                <a:ext uri="{FF2B5EF4-FFF2-40B4-BE49-F238E27FC236}">
                  <a16:creationId xmlns:a16="http://schemas.microsoft.com/office/drawing/2014/main" id="{B28FAB70-CB21-6E63-5F97-2477D46A8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688" y="1593855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58F2EC28-6929-5541-A107-F798BC49122F}"/>
                </a:ext>
              </a:extLst>
            </p:cNvPr>
            <p:cNvSpPr txBox="1"/>
            <p:nvPr/>
          </p:nvSpPr>
          <p:spPr>
            <a:xfrm>
              <a:off x="5630406" y="2401147"/>
              <a:ext cx="380440" cy="3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pic>
          <p:nvPicPr>
            <p:cNvPr id="292" name="图片 291">
              <a:extLst>
                <a:ext uri="{FF2B5EF4-FFF2-40B4-BE49-F238E27FC236}">
                  <a16:creationId xmlns:a16="http://schemas.microsoft.com/office/drawing/2014/main" id="{8412C744-9C3C-39AB-43E5-815B4CD66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693" y="3453461"/>
              <a:ext cx="353438" cy="353437"/>
            </a:xfrm>
            <a:prstGeom prst="rect">
              <a:avLst/>
            </a:prstGeom>
          </p:spPr>
        </p:pic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C0989AD5-6398-614A-38BF-5676EB6AAB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1743" y="3168145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>
              <a:extLst>
                <a:ext uri="{FF2B5EF4-FFF2-40B4-BE49-F238E27FC236}">
                  <a16:creationId xmlns:a16="http://schemas.microsoft.com/office/drawing/2014/main" id="{5228F72E-6FDA-03CE-EE4D-456C3205C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688" y="2746518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F94060D4-FECB-6139-1489-52A0F3912D4A}"/>
                </a:ext>
              </a:extLst>
            </p:cNvPr>
            <p:cNvGrpSpPr/>
            <p:nvPr/>
          </p:nvGrpSpPr>
          <p:grpSpPr>
            <a:xfrm>
              <a:off x="6902898" y="152365"/>
              <a:ext cx="1969786" cy="3745104"/>
              <a:chOff x="7711420" y="453065"/>
              <a:chExt cx="1969786" cy="3830332"/>
            </a:xfrm>
          </p:grpSpPr>
          <p:sp>
            <p:nvSpPr>
              <p:cNvPr id="296" name="矩形: 圆角 295">
                <a:extLst>
                  <a:ext uri="{FF2B5EF4-FFF2-40B4-BE49-F238E27FC236}">
                    <a16:creationId xmlns:a16="http://schemas.microsoft.com/office/drawing/2014/main" id="{288BDBEE-AE7E-6674-68D7-4C60B4854568}"/>
                  </a:ext>
                </a:extLst>
              </p:cNvPr>
              <p:cNvSpPr/>
              <p:nvPr/>
            </p:nvSpPr>
            <p:spPr>
              <a:xfrm>
                <a:off x="7711420" y="453065"/>
                <a:ext cx="1969786" cy="3830332"/>
              </a:xfrm>
              <a:prstGeom prst="roundRect">
                <a:avLst>
                  <a:gd name="adj" fmla="val 10350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7" name="直接箭头连接符 296">
                <a:extLst>
                  <a:ext uri="{FF2B5EF4-FFF2-40B4-BE49-F238E27FC236}">
                    <a16:creationId xmlns:a16="http://schemas.microsoft.com/office/drawing/2014/main" id="{44F4CFCB-E61B-3A8F-4855-335EBA5C1A9A}"/>
                  </a:ext>
                </a:extLst>
              </p:cNvPr>
              <p:cNvCxnSpPr>
                <a:cxnSpLocks/>
                <a:stCxn id="302" idx="2"/>
              </p:cNvCxnSpPr>
              <p:nvPr/>
            </p:nvCxnSpPr>
            <p:spPr>
              <a:xfrm flipH="1" flipV="1">
                <a:off x="8762491" y="2333554"/>
                <a:ext cx="8307" cy="9199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2034082D-7C5F-CB3F-56FE-AECCF2C1E83A}"/>
                  </a:ext>
                </a:extLst>
              </p:cNvPr>
              <p:cNvCxnSpPr>
                <a:cxnSpLocks/>
                <a:stCxn id="302" idx="2"/>
              </p:cNvCxnSpPr>
              <p:nvPr/>
            </p:nvCxnSpPr>
            <p:spPr>
              <a:xfrm flipH="1" flipV="1">
                <a:off x="8764522" y="2782046"/>
                <a:ext cx="6276" cy="4714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1BFE055A-E313-711C-1027-CD8D0E1761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9695" y="3260606"/>
                <a:ext cx="0" cy="7468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矩形: 圆角 299">
                <a:extLst>
                  <a:ext uri="{FF2B5EF4-FFF2-40B4-BE49-F238E27FC236}">
                    <a16:creationId xmlns:a16="http://schemas.microsoft.com/office/drawing/2014/main" id="{628E6DC2-CA52-BF64-A2CB-7D2192113083}"/>
                  </a:ext>
                </a:extLst>
              </p:cNvPr>
              <p:cNvSpPr/>
              <p:nvPr/>
            </p:nvSpPr>
            <p:spPr>
              <a:xfrm>
                <a:off x="8124450" y="3443740"/>
                <a:ext cx="1293023" cy="28729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25ABD46E-5708-68BB-2E03-FF62823C63A1}"/>
                  </a:ext>
                </a:extLst>
              </p:cNvPr>
              <p:cNvSpPr/>
              <p:nvPr/>
            </p:nvSpPr>
            <p:spPr>
              <a:xfrm>
                <a:off x="8130181" y="2056278"/>
                <a:ext cx="1305525" cy="27727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B72DBAF8-64C0-E19F-A4A8-0DC362DFB418}"/>
                  </a:ext>
                </a:extLst>
              </p:cNvPr>
              <p:cNvSpPr/>
              <p:nvPr/>
            </p:nvSpPr>
            <p:spPr>
              <a:xfrm>
                <a:off x="8124286" y="2949417"/>
                <a:ext cx="1293024" cy="3041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Self-Attention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矩形: 圆角 302">
                <a:extLst>
                  <a:ext uri="{FF2B5EF4-FFF2-40B4-BE49-F238E27FC236}">
                    <a16:creationId xmlns:a16="http://schemas.microsoft.com/office/drawing/2014/main" id="{8C75E44F-B1B2-0398-961D-706F155F378E}"/>
                  </a:ext>
                </a:extLst>
              </p:cNvPr>
              <p:cNvSpPr/>
              <p:nvPr/>
            </p:nvSpPr>
            <p:spPr>
              <a:xfrm>
                <a:off x="7942426" y="1428146"/>
                <a:ext cx="733918" cy="3041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流程图: 汇总连接 303">
                <a:extLst>
                  <a:ext uri="{FF2B5EF4-FFF2-40B4-BE49-F238E27FC236}">
                    <a16:creationId xmlns:a16="http://schemas.microsoft.com/office/drawing/2014/main" id="{4572B1FE-5E40-3179-3B46-84DDEB7578D3}"/>
                  </a:ext>
                </a:extLst>
              </p:cNvPr>
              <p:cNvSpPr/>
              <p:nvPr/>
            </p:nvSpPr>
            <p:spPr>
              <a:xfrm rot="18905619">
                <a:off x="8678169" y="2620157"/>
                <a:ext cx="173261" cy="170392"/>
              </a:xfrm>
              <a:prstGeom prst="flowChartSummingJunction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05" name="流程图: 汇总连接 304">
                <a:extLst>
                  <a:ext uri="{FF2B5EF4-FFF2-40B4-BE49-F238E27FC236}">
                    <a16:creationId xmlns:a16="http://schemas.microsoft.com/office/drawing/2014/main" id="{B6B3828A-9F8E-0D9B-AA2D-42B5127C797B}"/>
                  </a:ext>
                </a:extLst>
              </p:cNvPr>
              <p:cNvSpPr/>
              <p:nvPr/>
            </p:nvSpPr>
            <p:spPr>
              <a:xfrm rot="18905619">
                <a:off x="8677886" y="942205"/>
                <a:ext cx="173261" cy="170392"/>
              </a:xfrm>
              <a:prstGeom prst="flowChartSummingJunction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13C8D6E0-7432-6EF7-664A-5E4789E1A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4239" y="751612"/>
                <a:ext cx="0" cy="1963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" name="矩形: 圆角 306">
                <a:extLst>
                  <a:ext uri="{FF2B5EF4-FFF2-40B4-BE49-F238E27FC236}">
                    <a16:creationId xmlns:a16="http://schemas.microsoft.com/office/drawing/2014/main" id="{C79EFB82-5020-2F6F-FB2B-E1C5034F1FFE}"/>
                  </a:ext>
                </a:extLst>
              </p:cNvPr>
              <p:cNvSpPr/>
              <p:nvPr/>
            </p:nvSpPr>
            <p:spPr>
              <a:xfrm>
                <a:off x="8820440" y="1429211"/>
                <a:ext cx="753103" cy="304126"/>
              </a:xfrm>
              <a:prstGeom prst="roundRect">
                <a:avLst/>
              </a:prstGeom>
              <a:solidFill>
                <a:srgbClr val="FFF2CC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MoAE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8" name="连接符: 肘形 307">
                <a:extLst>
                  <a:ext uri="{FF2B5EF4-FFF2-40B4-BE49-F238E27FC236}">
                    <a16:creationId xmlns:a16="http://schemas.microsoft.com/office/drawing/2014/main" id="{F0373434-9367-7AC0-395F-ABE38B4E8E44}"/>
                  </a:ext>
                </a:extLst>
              </p:cNvPr>
              <p:cNvCxnSpPr>
                <a:cxnSpLocks/>
                <a:stCxn id="300" idx="2"/>
                <a:endCxn id="304" idx="1"/>
              </p:cNvCxnSpPr>
              <p:nvPr/>
            </p:nvCxnSpPr>
            <p:spPr>
              <a:xfrm rot="5400000" flipH="1">
                <a:off x="8211653" y="3171728"/>
                <a:ext cx="1025823" cy="92794"/>
              </a:xfrm>
              <a:prstGeom prst="bentConnector5">
                <a:avLst>
                  <a:gd name="adj1" fmla="val -13150"/>
                  <a:gd name="adj2" fmla="val 986866"/>
                  <a:gd name="adj3" fmla="val 10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连接符: 肘形 308">
                <a:extLst>
                  <a:ext uri="{FF2B5EF4-FFF2-40B4-BE49-F238E27FC236}">
                    <a16:creationId xmlns:a16="http://schemas.microsoft.com/office/drawing/2014/main" id="{46355586-B287-C1AF-CC61-F222C9AB9BAB}"/>
                  </a:ext>
                </a:extLst>
              </p:cNvPr>
              <p:cNvCxnSpPr>
                <a:cxnSpLocks/>
                <a:stCxn id="304" idx="7"/>
                <a:endCxn id="305" idx="1"/>
              </p:cNvCxnSpPr>
              <p:nvPr/>
            </p:nvCxnSpPr>
            <p:spPr>
              <a:xfrm rot="16200000" flipV="1">
                <a:off x="7924967" y="1780181"/>
                <a:ext cx="1592894" cy="87056"/>
              </a:xfrm>
              <a:prstGeom prst="bentConnector5">
                <a:avLst>
                  <a:gd name="adj1" fmla="val 6156"/>
                  <a:gd name="adj2" fmla="val 1044592"/>
                  <a:gd name="adj3" fmla="val 100196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连接符: 肘形 310">
                <a:extLst>
                  <a:ext uri="{FF2B5EF4-FFF2-40B4-BE49-F238E27FC236}">
                    <a16:creationId xmlns:a16="http://schemas.microsoft.com/office/drawing/2014/main" id="{D8CADA15-CBB9-C3F8-7B7C-A0814C89AA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50644" y="1658197"/>
                <a:ext cx="324006" cy="472156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连接符: 肘形 311">
                <a:extLst>
                  <a:ext uri="{FF2B5EF4-FFF2-40B4-BE49-F238E27FC236}">
                    <a16:creationId xmlns:a16="http://schemas.microsoft.com/office/drawing/2014/main" id="{1AB48CEF-4F91-4487-37E0-0FF4DF0D7BB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49472" y="1042877"/>
                <a:ext cx="315548" cy="454990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连接符: 肘形 312">
                <a:extLst>
                  <a:ext uri="{FF2B5EF4-FFF2-40B4-BE49-F238E27FC236}">
                    <a16:creationId xmlns:a16="http://schemas.microsoft.com/office/drawing/2014/main" id="{18E30666-6C86-6477-5951-F4C0A8003D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55187" y="1054596"/>
                <a:ext cx="316613" cy="432617"/>
              </a:xfrm>
              <a:prstGeom prst="bentConnector3">
                <a:avLst/>
              </a:prstGeom>
              <a:ln w="1905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连接符: 肘形 313">
                <a:extLst>
                  <a:ext uri="{FF2B5EF4-FFF2-40B4-BE49-F238E27FC236}">
                    <a16:creationId xmlns:a16="http://schemas.microsoft.com/office/drawing/2014/main" id="{0C65DB9A-3C1D-6283-4613-A63986A6C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846095" y="1686609"/>
                <a:ext cx="322941" cy="415451"/>
              </a:xfrm>
              <a:prstGeom prst="bentConnector3">
                <a:avLst>
                  <a:gd name="adj1" fmla="val 50645"/>
                </a:avLst>
              </a:prstGeom>
              <a:ln w="1905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矩形: 圆角 314">
                <a:extLst>
                  <a:ext uri="{FF2B5EF4-FFF2-40B4-BE49-F238E27FC236}">
                    <a16:creationId xmlns:a16="http://schemas.microsoft.com/office/drawing/2014/main" id="{11612F77-EB4D-85C3-F97A-5E88632580B3}"/>
                  </a:ext>
                </a:extLst>
              </p:cNvPr>
              <p:cNvSpPr/>
              <p:nvPr/>
            </p:nvSpPr>
            <p:spPr>
              <a:xfrm>
                <a:off x="8296639" y="396212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: 圆角 315">
                <a:extLst>
                  <a:ext uri="{FF2B5EF4-FFF2-40B4-BE49-F238E27FC236}">
                    <a16:creationId xmlns:a16="http://schemas.microsoft.com/office/drawing/2014/main" id="{49BC7C8B-9471-F514-89DE-064C44DCA62F}"/>
                  </a:ext>
                </a:extLst>
              </p:cNvPr>
              <p:cNvSpPr/>
              <p:nvPr/>
            </p:nvSpPr>
            <p:spPr>
              <a:xfrm>
                <a:off x="8536016" y="396212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矩形: 圆角 316">
                <a:extLst>
                  <a:ext uri="{FF2B5EF4-FFF2-40B4-BE49-F238E27FC236}">
                    <a16:creationId xmlns:a16="http://schemas.microsoft.com/office/drawing/2014/main" id="{CA9D38FD-CFFF-EB02-AF01-9063BC03FDAF}"/>
                  </a:ext>
                </a:extLst>
              </p:cNvPr>
              <p:cNvSpPr/>
              <p:nvPr/>
            </p:nvSpPr>
            <p:spPr>
              <a:xfrm>
                <a:off x="8052528" y="3967360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矩形: 圆角 317">
                <a:extLst>
                  <a:ext uri="{FF2B5EF4-FFF2-40B4-BE49-F238E27FC236}">
                    <a16:creationId xmlns:a16="http://schemas.microsoft.com/office/drawing/2014/main" id="{0ABBC7FD-B88D-CD2E-E735-5F33938019AE}"/>
                  </a:ext>
                </a:extLst>
              </p:cNvPr>
              <p:cNvSpPr/>
              <p:nvPr/>
            </p:nvSpPr>
            <p:spPr>
              <a:xfrm>
                <a:off x="8883736" y="3958295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矩形: 圆角 318">
                <a:extLst>
                  <a:ext uri="{FF2B5EF4-FFF2-40B4-BE49-F238E27FC236}">
                    <a16:creationId xmlns:a16="http://schemas.microsoft.com/office/drawing/2014/main" id="{FDD78766-AE98-9D44-4B33-896720F75A64}"/>
                  </a:ext>
                </a:extLst>
              </p:cNvPr>
              <p:cNvSpPr/>
              <p:nvPr/>
            </p:nvSpPr>
            <p:spPr>
              <a:xfrm>
                <a:off x="9130582" y="3954427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矩形: 圆角 319">
                <a:extLst>
                  <a:ext uri="{FF2B5EF4-FFF2-40B4-BE49-F238E27FC236}">
                    <a16:creationId xmlns:a16="http://schemas.microsoft.com/office/drawing/2014/main" id="{19CF1A80-C40B-8EE4-9B30-A1287D094E01}"/>
                  </a:ext>
                </a:extLst>
              </p:cNvPr>
              <p:cNvSpPr/>
              <p:nvPr/>
            </p:nvSpPr>
            <p:spPr>
              <a:xfrm>
                <a:off x="9382620" y="3954221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矩形: 圆角 320">
                <a:extLst>
                  <a:ext uri="{FF2B5EF4-FFF2-40B4-BE49-F238E27FC236}">
                    <a16:creationId xmlns:a16="http://schemas.microsoft.com/office/drawing/2014/main" id="{4A198CC8-5B82-1E59-0139-34C89732F9CE}"/>
                  </a:ext>
                </a:extLst>
              </p:cNvPr>
              <p:cNvSpPr/>
              <p:nvPr/>
            </p:nvSpPr>
            <p:spPr>
              <a:xfrm>
                <a:off x="8279534" y="571878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: 圆角 321">
                <a:extLst>
                  <a:ext uri="{FF2B5EF4-FFF2-40B4-BE49-F238E27FC236}">
                    <a16:creationId xmlns:a16="http://schemas.microsoft.com/office/drawing/2014/main" id="{3DAC6702-1AF0-8EEA-D120-132B08EB988A}"/>
                  </a:ext>
                </a:extLst>
              </p:cNvPr>
              <p:cNvSpPr/>
              <p:nvPr/>
            </p:nvSpPr>
            <p:spPr>
              <a:xfrm>
                <a:off x="8518911" y="571878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矩形: 圆角 322">
                <a:extLst>
                  <a:ext uri="{FF2B5EF4-FFF2-40B4-BE49-F238E27FC236}">
                    <a16:creationId xmlns:a16="http://schemas.microsoft.com/office/drawing/2014/main" id="{AD0EB629-BEA4-8317-E568-2C8E20E273E9}"/>
                  </a:ext>
                </a:extLst>
              </p:cNvPr>
              <p:cNvSpPr/>
              <p:nvPr/>
            </p:nvSpPr>
            <p:spPr>
              <a:xfrm>
                <a:off x="8035423" y="577113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: 圆角 323">
                <a:extLst>
                  <a:ext uri="{FF2B5EF4-FFF2-40B4-BE49-F238E27FC236}">
                    <a16:creationId xmlns:a16="http://schemas.microsoft.com/office/drawing/2014/main" id="{B00218DF-CA7A-98B2-E803-FF9EFDC22A1F}"/>
                  </a:ext>
                </a:extLst>
              </p:cNvPr>
              <p:cNvSpPr/>
              <p:nvPr/>
            </p:nvSpPr>
            <p:spPr>
              <a:xfrm>
                <a:off x="8866631" y="568049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矩形: 圆角 324">
                <a:extLst>
                  <a:ext uri="{FF2B5EF4-FFF2-40B4-BE49-F238E27FC236}">
                    <a16:creationId xmlns:a16="http://schemas.microsoft.com/office/drawing/2014/main" id="{7CE2AFDC-681C-2FF6-88F1-367E4DE7AA4C}"/>
                  </a:ext>
                </a:extLst>
              </p:cNvPr>
              <p:cNvSpPr/>
              <p:nvPr/>
            </p:nvSpPr>
            <p:spPr>
              <a:xfrm>
                <a:off x="9113477" y="564180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矩形: 圆角 325">
                <a:extLst>
                  <a:ext uri="{FF2B5EF4-FFF2-40B4-BE49-F238E27FC236}">
                    <a16:creationId xmlns:a16="http://schemas.microsoft.com/office/drawing/2014/main" id="{29BA0237-12AA-74B9-04EB-1D9415B6AFC2}"/>
                  </a:ext>
                </a:extLst>
              </p:cNvPr>
              <p:cNvSpPr/>
              <p:nvPr/>
            </p:nvSpPr>
            <p:spPr>
              <a:xfrm>
                <a:off x="9365515" y="563974"/>
                <a:ext cx="141815" cy="2603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7" name="矩形: 圆角 326">
              <a:extLst>
                <a:ext uri="{FF2B5EF4-FFF2-40B4-BE49-F238E27FC236}">
                  <a16:creationId xmlns:a16="http://schemas.microsoft.com/office/drawing/2014/main" id="{0A83935C-8D5D-0940-CE1E-C3D44BF19700}"/>
                </a:ext>
              </a:extLst>
            </p:cNvPr>
            <p:cNvSpPr/>
            <p:nvPr/>
          </p:nvSpPr>
          <p:spPr>
            <a:xfrm>
              <a:off x="5498784" y="68825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79DF8734-2148-1D6E-FE36-E846581C66AD}"/>
                </a:ext>
              </a:extLst>
            </p:cNvPr>
            <p:cNvSpPr/>
            <p:nvPr/>
          </p:nvSpPr>
          <p:spPr>
            <a:xfrm>
              <a:off x="4501792" y="688256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文本框 328">
              <a:extLst>
                <a:ext uri="{FF2B5EF4-FFF2-40B4-BE49-F238E27FC236}">
                  <a16:creationId xmlns:a16="http://schemas.microsoft.com/office/drawing/2014/main" id="{13EA824D-846D-C695-653B-8F505ABA6319}"/>
                </a:ext>
              </a:extLst>
            </p:cNvPr>
            <p:cNvSpPr txBox="1"/>
            <p:nvPr/>
          </p:nvSpPr>
          <p:spPr>
            <a:xfrm>
              <a:off x="5588793" y="580527"/>
              <a:ext cx="1000517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文本框 330">
              <a:extLst>
                <a:ext uri="{FF2B5EF4-FFF2-40B4-BE49-F238E27FC236}">
                  <a16:creationId xmlns:a16="http://schemas.microsoft.com/office/drawing/2014/main" id="{687BD703-C583-3E45-4441-0BD05EF10818}"/>
                </a:ext>
              </a:extLst>
            </p:cNvPr>
            <p:cNvSpPr txBox="1"/>
            <p:nvPr/>
          </p:nvSpPr>
          <p:spPr>
            <a:xfrm>
              <a:off x="4581509" y="580526"/>
              <a:ext cx="980516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CLS Token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CBEAA978-4377-FC4A-7F35-ABE990905F68}"/>
                </a:ext>
              </a:extLst>
            </p:cNvPr>
            <p:cNvSpPr txBox="1"/>
            <p:nvPr/>
          </p:nvSpPr>
          <p:spPr>
            <a:xfrm>
              <a:off x="5665973" y="117072"/>
              <a:ext cx="836265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Scenario Head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矩形: 圆角 332">
              <a:extLst>
                <a:ext uri="{FF2B5EF4-FFF2-40B4-BE49-F238E27FC236}">
                  <a16:creationId xmlns:a16="http://schemas.microsoft.com/office/drawing/2014/main" id="{B18C3FAA-84E4-CD5E-6D19-1A9EAFD6C291}"/>
                </a:ext>
              </a:extLst>
            </p:cNvPr>
            <p:cNvSpPr/>
            <p:nvPr/>
          </p:nvSpPr>
          <p:spPr>
            <a:xfrm>
              <a:off x="4505848" y="238212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996457B4-86BB-3063-3AB3-51CF53D465A1}"/>
                </a:ext>
              </a:extLst>
            </p:cNvPr>
            <p:cNvSpPr txBox="1"/>
            <p:nvPr/>
          </p:nvSpPr>
          <p:spPr>
            <a:xfrm>
              <a:off x="4664347" y="138142"/>
              <a:ext cx="662124" cy="44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Token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D1E8B7FE-2402-D8AE-842D-3F3B9F613F51}"/>
                </a:ext>
              </a:extLst>
            </p:cNvPr>
            <p:cNvSpPr/>
            <p:nvPr/>
          </p:nvSpPr>
          <p:spPr>
            <a:xfrm>
              <a:off x="4373119" y="135431"/>
              <a:ext cx="2180713" cy="94383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6" name="梯形 335">
              <a:extLst>
                <a:ext uri="{FF2B5EF4-FFF2-40B4-BE49-F238E27FC236}">
                  <a16:creationId xmlns:a16="http://schemas.microsoft.com/office/drawing/2014/main" id="{FC85D69A-D98F-1E6B-2AD8-C86B4DF52754}"/>
                </a:ext>
              </a:extLst>
            </p:cNvPr>
            <p:cNvSpPr/>
            <p:nvPr/>
          </p:nvSpPr>
          <p:spPr>
            <a:xfrm>
              <a:off x="5406067" y="289661"/>
              <a:ext cx="297889" cy="183208"/>
            </a:xfrm>
            <a:prstGeom prst="trapezoid">
              <a:avLst>
                <a:gd name="adj" fmla="val 0"/>
              </a:avLst>
            </a:prstGeom>
            <a:solidFill>
              <a:srgbClr val="C5B7D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B31ECFC0-0D2B-1A0A-580C-13B5EEA9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802" y="3450255"/>
              <a:ext cx="353438" cy="353437"/>
            </a:xfrm>
            <a:prstGeom prst="rect">
              <a:avLst/>
            </a:prstGeom>
          </p:spPr>
        </p:pic>
        <p:sp>
          <p:nvSpPr>
            <p:cNvPr id="338" name="矩形: 圆角 337">
              <a:extLst>
                <a:ext uri="{FF2B5EF4-FFF2-40B4-BE49-F238E27FC236}">
                  <a16:creationId xmlns:a16="http://schemas.microsoft.com/office/drawing/2014/main" id="{A150AE13-54A7-C971-135D-F1D4941B2C41}"/>
                </a:ext>
              </a:extLst>
            </p:cNvPr>
            <p:cNvSpPr/>
            <p:nvPr/>
          </p:nvSpPr>
          <p:spPr>
            <a:xfrm>
              <a:off x="5296190" y="247240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DEDE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9" name="直接箭头连接符 338">
              <a:extLst>
                <a:ext uri="{FF2B5EF4-FFF2-40B4-BE49-F238E27FC236}">
                  <a16:creationId xmlns:a16="http://schemas.microsoft.com/office/drawing/2014/main" id="{8FAF4B87-B348-5B9F-7D76-1F51FB812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909" y="2265408"/>
              <a:ext cx="0" cy="209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矩形: 圆角 339">
              <a:extLst>
                <a:ext uri="{FF2B5EF4-FFF2-40B4-BE49-F238E27FC236}">
                  <a16:creationId xmlns:a16="http://schemas.microsoft.com/office/drawing/2014/main" id="{F040591A-3666-6277-2537-D2B2FC7B8DD5}"/>
                </a:ext>
              </a:extLst>
            </p:cNvPr>
            <p:cNvSpPr/>
            <p:nvPr/>
          </p:nvSpPr>
          <p:spPr>
            <a:xfrm>
              <a:off x="5438006" y="2472401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rgbClr val="E2F0D9"/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1" name="直接箭头连接符 340">
              <a:extLst>
                <a:ext uri="{FF2B5EF4-FFF2-40B4-BE49-F238E27FC236}">
                  <a16:creationId xmlns:a16="http://schemas.microsoft.com/office/drawing/2014/main" id="{B20A6268-3A3D-2BEC-B433-61BE1B7A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341" y="1587609"/>
              <a:ext cx="0" cy="33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箭头连接符 341">
              <a:extLst>
                <a:ext uri="{FF2B5EF4-FFF2-40B4-BE49-F238E27FC236}">
                  <a16:creationId xmlns:a16="http://schemas.microsoft.com/office/drawing/2014/main" id="{FD8ED407-5ED1-E570-CC10-7950160E9D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1396" y="3161899"/>
              <a:ext cx="4" cy="2853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箭头连接符 342">
              <a:extLst>
                <a:ext uri="{FF2B5EF4-FFF2-40B4-BE49-F238E27FC236}">
                  <a16:creationId xmlns:a16="http://schemas.microsoft.com/office/drawing/2014/main" id="{6FEF8626-7A6A-7839-62F3-4E6122845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341" y="2740272"/>
              <a:ext cx="0" cy="1390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箭头: 右 343">
              <a:extLst>
                <a:ext uri="{FF2B5EF4-FFF2-40B4-BE49-F238E27FC236}">
                  <a16:creationId xmlns:a16="http://schemas.microsoft.com/office/drawing/2014/main" id="{2CEB5501-4A24-8BEB-7792-938479F6F3E6}"/>
                </a:ext>
              </a:extLst>
            </p:cNvPr>
            <p:cNvSpPr/>
            <p:nvPr/>
          </p:nvSpPr>
          <p:spPr>
            <a:xfrm rot="10800000">
              <a:off x="6551782" y="1308331"/>
              <a:ext cx="361701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9F396BB8-2D69-6672-8155-5A8190A84F6A}"/>
                </a:ext>
              </a:extLst>
            </p:cNvPr>
            <p:cNvCxnSpPr>
              <a:cxnSpLocks/>
            </p:cNvCxnSpPr>
            <p:nvPr/>
          </p:nvCxnSpPr>
          <p:spPr>
            <a:xfrm>
              <a:off x="2389385" y="69967"/>
              <a:ext cx="0" cy="4374942"/>
            </a:xfrm>
            <a:prstGeom prst="line">
              <a:avLst/>
            </a:prstGeom>
            <a:ln w="1905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矩形: 剪去对角 345">
              <a:extLst>
                <a:ext uri="{FF2B5EF4-FFF2-40B4-BE49-F238E27FC236}">
                  <a16:creationId xmlns:a16="http://schemas.microsoft.com/office/drawing/2014/main" id="{D3190F8B-60B2-177D-1990-22704BF336CE}"/>
                </a:ext>
              </a:extLst>
            </p:cNvPr>
            <p:cNvSpPr/>
            <p:nvPr/>
          </p:nvSpPr>
          <p:spPr>
            <a:xfrm rot="10800000">
              <a:off x="84839" y="71437"/>
              <a:ext cx="11832971" cy="4374942"/>
            </a:xfrm>
            <a:prstGeom prst="snip2DiagRect">
              <a:avLst>
                <a:gd name="adj1" fmla="val 0"/>
                <a:gd name="adj2" fmla="val 0"/>
              </a:avLst>
            </a:prstGeom>
            <a:noFill/>
            <a:ln w="1905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7" name="直接箭头连接符 346">
              <a:extLst>
                <a:ext uri="{FF2B5EF4-FFF2-40B4-BE49-F238E27FC236}">
                  <a16:creationId xmlns:a16="http://schemas.microsoft.com/office/drawing/2014/main" id="{D236DF01-9D65-B66E-075A-447510ED9C47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4" y="2511989"/>
              <a:ext cx="18110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箭头连接符 347">
              <a:extLst>
                <a:ext uri="{FF2B5EF4-FFF2-40B4-BE49-F238E27FC236}">
                  <a16:creationId xmlns:a16="http://schemas.microsoft.com/office/drawing/2014/main" id="{2CC3ABE9-A7BC-CCC3-EA53-C48924E8D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667" y="887519"/>
              <a:ext cx="0" cy="1818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A5643E0C-E63C-1B4A-ABE3-00C9D4CDBF37}"/>
                </a:ext>
              </a:extLst>
            </p:cNvPr>
            <p:cNvSpPr/>
            <p:nvPr/>
          </p:nvSpPr>
          <p:spPr>
            <a:xfrm>
              <a:off x="645470" y="1185706"/>
              <a:ext cx="1306972" cy="1306973"/>
            </a:xfrm>
            <a:prstGeom prst="rect">
              <a:avLst/>
            </a:prstGeom>
            <a:gradFill flip="none" rotWithShape="1">
              <a:gsLst>
                <a:gs pos="100000">
                  <a:srgbClr val="870102">
                    <a:lumMod val="100000"/>
                  </a:srgbClr>
                </a:gs>
                <a:gs pos="78000">
                  <a:srgbClr val="E10001"/>
                </a:gs>
                <a:gs pos="36000">
                  <a:srgbClr val="02BDFE"/>
                </a:gs>
                <a:gs pos="0">
                  <a:srgbClr val="0013F7"/>
                </a:gs>
                <a:gs pos="44000">
                  <a:srgbClr val="2DFFD2"/>
                </a:gs>
                <a:gs pos="56000">
                  <a:srgbClr val="8DFF73"/>
                </a:gs>
                <a:gs pos="66000">
                  <a:srgbClr val="FFF102"/>
                </a:gs>
                <a:gs pos="70000">
                  <a:srgbClr val="FFB001"/>
                </a:gs>
                <a:gs pos="74000">
                  <a:srgbClr val="FF480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0" name="文本框 349">
              <a:extLst>
                <a:ext uri="{FF2B5EF4-FFF2-40B4-BE49-F238E27FC236}">
                  <a16:creationId xmlns:a16="http://schemas.microsoft.com/office/drawing/2014/main" id="{E24EE9AD-092B-CAD5-F879-0864C0EC7BD9}"/>
                </a:ext>
              </a:extLst>
            </p:cNvPr>
            <p:cNvSpPr txBox="1"/>
            <p:nvPr/>
          </p:nvSpPr>
          <p:spPr>
            <a:xfrm>
              <a:off x="893714" y="2524343"/>
              <a:ext cx="148460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(Time Moment)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06648845-1B1C-5491-EB01-DD21FEC0D891}"/>
                </a:ext>
              </a:extLst>
            </p:cNvPr>
            <p:cNvSpPr txBox="1"/>
            <p:nvPr/>
          </p:nvSpPr>
          <p:spPr>
            <a:xfrm rot="16200000">
              <a:off x="-361433" y="1382913"/>
              <a:ext cx="1400778" cy="56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</a:t>
              </a:r>
              <a:endPara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(Time Interval)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B7AC73DD-0EE6-7989-35E4-B5BC0B3564D9}"/>
                </a:ext>
              </a:extLst>
            </p:cNvPr>
            <p:cNvSpPr/>
            <p:nvPr/>
          </p:nvSpPr>
          <p:spPr>
            <a:xfrm>
              <a:off x="646500" y="1185692"/>
              <a:ext cx="1306972" cy="1306973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728696BA-CB3C-01B5-B633-5B712767B481}"/>
                </a:ext>
              </a:extLst>
            </p:cNvPr>
            <p:cNvSpPr txBox="1"/>
            <p:nvPr/>
          </p:nvSpPr>
          <p:spPr>
            <a:xfrm>
              <a:off x="624667" y="3362449"/>
              <a:ext cx="1327975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weight</a:t>
              </a:r>
            </a:p>
          </p:txBody>
        </p: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2E7EEEC5-BD46-202E-8A4B-A55DC0DC76EC}"/>
                </a:ext>
              </a:extLst>
            </p:cNvPr>
            <p:cNvGrpSpPr/>
            <p:nvPr/>
          </p:nvGrpSpPr>
          <p:grpSpPr>
            <a:xfrm rot="5400000">
              <a:off x="1207445" y="2681733"/>
              <a:ext cx="233220" cy="1217022"/>
              <a:chOff x="2945950" y="719153"/>
              <a:chExt cx="233220" cy="1229554"/>
            </a:xfrm>
          </p:grpSpPr>
          <p:sp>
            <p:nvSpPr>
              <p:cNvPr id="356" name="箭头: 上 355">
                <a:extLst>
                  <a:ext uri="{FF2B5EF4-FFF2-40B4-BE49-F238E27FC236}">
                    <a16:creationId xmlns:a16="http://schemas.microsoft.com/office/drawing/2014/main" id="{C87C137D-DEE6-07B5-E0CD-D673A998AA1F}"/>
                  </a:ext>
                </a:extLst>
              </p:cNvPr>
              <p:cNvSpPr/>
              <p:nvPr/>
            </p:nvSpPr>
            <p:spPr>
              <a:xfrm>
                <a:off x="2945950" y="719153"/>
                <a:ext cx="233220" cy="1229554"/>
              </a:xfrm>
              <a:prstGeom prst="upArrow">
                <a:avLst>
                  <a:gd name="adj1" fmla="val 50000"/>
                  <a:gd name="adj2" fmla="val 93564"/>
                </a:avLst>
              </a:prstGeom>
              <a:gradFill flip="none" rotWithShape="1">
                <a:gsLst>
                  <a:gs pos="100000">
                    <a:srgbClr val="870102"/>
                  </a:gs>
                  <a:gs pos="79000">
                    <a:srgbClr val="E10001"/>
                  </a:gs>
                  <a:gs pos="22000">
                    <a:srgbClr val="02BDFE"/>
                  </a:gs>
                  <a:gs pos="0">
                    <a:srgbClr val="0013F7"/>
                  </a:gs>
                  <a:gs pos="30000">
                    <a:srgbClr val="2DFFD2"/>
                  </a:gs>
                  <a:gs pos="46000">
                    <a:srgbClr val="8DFF73"/>
                  </a:gs>
                  <a:gs pos="54000">
                    <a:srgbClr val="FFF102"/>
                  </a:gs>
                  <a:gs pos="61000">
                    <a:srgbClr val="FFB001"/>
                  </a:gs>
                  <a:gs pos="69000">
                    <a:srgbClr val="FF4801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箭头: 上 356">
                <a:extLst>
                  <a:ext uri="{FF2B5EF4-FFF2-40B4-BE49-F238E27FC236}">
                    <a16:creationId xmlns:a16="http://schemas.microsoft.com/office/drawing/2014/main" id="{B926E8B0-020E-5654-38DC-21C62B8BE642}"/>
                  </a:ext>
                </a:extLst>
              </p:cNvPr>
              <p:cNvSpPr/>
              <p:nvPr/>
            </p:nvSpPr>
            <p:spPr>
              <a:xfrm>
                <a:off x="2945950" y="719153"/>
                <a:ext cx="233220" cy="1229554"/>
              </a:xfrm>
              <a:prstGeom prst="upArrow">
                <a:avLst>
                  <a:gd name="adj1" fmla="val 50000"/>
                  <a:gd name="adj2" fmla="val 93564"/>
                </a:avLst>
              </a:prstGeom>
              <a:solidFill>
                <a:schemeClr val="bg1">
                  <a:alpha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1618C9FE-9AA2-8637-7C6C-1C0BEF2CA021}"/>
                </a:ext>
              </a:extLst>
            </p:cNvPr>
            <p:cNvCxnSpPr>
              <a:cxnSpLocks/>
              <a:endCxn id="363" idx="6"/>
            </p:cNvCxnSpPr>
            <p:nvPr/>
          </p:nvCxnSpPr>
          <p:spPr>
            <a:xfrm>
              <a:off x="640401" y="1382868"/>
              <a:ext cx="93133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9B9D7BD8-2F4A-972D-3FFA-B8E1885053B8}"/>
                </a:ext>
              </a:extLst>
            </p:cNvPr>
            <p:cNvCxnSpPr>
              <a:cxnSpLocks/>
              <a:endCxn id="362" idx="4"/>
            </p:cNvCxnSpPr>
            <p:nvPr/>
          </p:nvCxnSpPr>
          <p:spPr>
            <a:xfrm flipV="1">
              <a:off x="935555" y="1453071"/>
              <a:ext cx="0" cy="10355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04C8B457-A0DE-FB50-68C8-CAD593628743}"/>
                </a:ext>
              </a:extLst>
            </p:cNvPr>
            <p:cNvSpPr/>
            <p:nvPr/>
          </p:nvSpPr>
          <p:spPr>
            <a:xfrm>
              <a:off x="865352" y="2238277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B0CF329D-A1D4-0823-50C1-5565A86883B3}"/>
                </a:ext>
              </a:extLst>
            </p:cNvPr>
            <p:cNvSpPr/>
            <p:nvPr/>
          </p:nvSpPr>
          <p:spPr>
            <a:xfrm>
              <a:off x="865352" y="1312665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8BC945AB-1B6C-72F5-1AAB-8C43B9628936}"/>
                </a:ext>
              </a:extLst>
            </p:cNvPr>
            <p:cNvSpPr/>
            <p:nvPr/>
          </p:nvSpPr>
          <p:spPr>
            <a:xfrm>
              <a:off x="1431328" y="1312665"/>
              <a:ext cx="140406" cy="1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14117F3-D879-B046-12DD-88DC9816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38" y="2388013"/>
              <a:ext cx="166435" cy="43660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文本框 364">
              <a:extLst>
                <a:ext uri="{FF2B5EF4-FFF2-40B4-BE49-F238E27FC236}">
                  <a16:creationId xmlns:a16="http://schemas.microsoft.com/office/drawing/2014/main" id="{DA2C2170-C95C-BC7B-6D44-C9C6977C95E7}"/>
                </a:ext>
              </a:extLst>
            </p:cNvPr>
            <p:cNvSpPr txBox="1"/>
            <p:nvPr/>
          </p:nvSpPr>
          <p:spPr>
            <a:xfrm>
              <a:off x="360026" y="2773497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6FBBA430-C695-2BF7-E53B-F4912DD88466}"/>
                </a:ext>
              </a:extLst>
            </p:cNvPr>
            <p:cNvSpPr txBox="1"/>
            <p:nvPr/>
          </p:nvSpPr>
          <p:spPr>
            <a:xfrm>
              <a:off x="718707" y="553836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Task2</a:t>
              </a:r>
            </a:p>
          </p:txBody>
        </p:sp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A8AF0306-DA8C-E2F6-FF77-A7D1D958DF18}"/>
                </a:ext>
              </a:extLst>
            </p:cNvPr>
            <p:cNvSpPr txBox="1"/>
            <p:nvPr/>
          </p:nvSpPr>
          <p:spPr>
            <a:xfrm>
              <a:off x="1396899" y="560678"/>
              <a:ext cx="721811" cy="279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Task3</a:t>
              </a:r>
            </a:p>
          </p:txBody>
        </p:sp>
        <p:sp>
          <p:nvSpPr>
            <p:cNvPr id="368" name="箭头: 右 367">
              <a:extLst>
                <a:ext uri="{FF2B5EF4-FFF2-40B4-BE49-F238E27FC236}">
                  <a16:creationId xmlns:a16="http://schemas.microsoft.com/office/drawing/2014/main" id="{3A3D47B7-CCA7-4A98-5356-05445C66B22A}"/>
                </a:ext>
              </a:extLst>
            </p:cNvPr>
            <p:cNvSpPr/>
            <p:nvPr/>
          </p:nvSpPr>
          <p:spPr>
            <a:xfrm>
              <a:off x="2254247" y="303303"/>
              <a:ext cx="446308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4A85A5-05E7-19AE-2B3D-36847825E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32" y="854202"/>
              <a:ext cx="156303" cy="45413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B88DEEEE-006A-AEAF-1FB2-39B38991B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639" y="854202"/>
              <a:ext cx="156303" cy="45413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箭头: 右 370">
              <a:extLst>
                <a:ext uri="{FF2B5EF4-FFF2-40B4-BE49-F238E27FC236}">
                  <a16:creationId xmlns:a16="http://schemas.microsoft.com/office/drawing/2014/main" id="{696DE889-D17E-0A82-10D4-F78855F82AFD}"/>
                </a:ext>
              </a:extLst>
            </p:cNvPr>
            <p:cNvSpPr/>
            <p:nvPr/>
          </p:nvSpPr>
          <p:spPr>
            <a:xfrm rot="10800000">
              <a:off x="6552325" y="1979658"/>
              <a:ext cx="344716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>
              <a:extLst>
                <a:ext uri="{FF2B5EF4-FFF2-40B4-BE49-F238E27FC236}">
                  <a16:creationId xmlns:a16="http://schemas.microsoft.com/office/drawing/2014/main" id="{314ABA2E-4608-CF9D-2C1B-750C48B4F5C6}"/>
                </a:ext>
              </a:extLst>
            </p:cNvPr>
            <p:cNvSpPr/>
            <p:nvPr/>
          </p:nvSpPr>
          <p:spPr>
            <a:xfrm>
              <a:off x="329965" y="4027671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0A307DF4-EF71-B7D2-D07A-F53B7A01258B}"/>
                </a:ext>
              </a:extLst>
            </p:cNvPr>
            <p:cNvSpPr txBox="1"/>
            <p:nvPr/>
          </p:nvSpPr>
          <p:spPr>
            <a:xfrm>
              <a:off x="229336" y="4019906"/>
              <a:ext cx="2011830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Dynamic Weighting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HDW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34F9F1BA-D8C8-89E6-E604-629D42418247}"/>
                </a:ext>
              </a:extLst>
            </p:cNvPr>
            <p:cNvSpPr/>
            <p:nvPr/>
          </p:nvSpPr>
          <p:spPr>
            <a:xfrm>
              <a:off x="4514905" y="4019573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DF6EADBF-9647-01C9-3091-35FBED503566}"/>
                </a:ext>
              </a:extLst>
            </p:cNvPr>
            <p:cNvSpPr/>
            <p:nvPr/>
          </p:nvSpPr>
          <p:spPr>
            <a:xfrm>
              <a:off x="7435723" y="4027671"/>
              <a:ext cx="1807430" cy="5601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692C234B-2AC0-7BBC-2C16-BCF3EF90CEBD}"/>
                </a:ext>
              </a:extLst>
            </p:cNvPr>
            <p:cNvSpPr txBox="1"/>
            <p:nvPr/>
          </p:nvSpPr>
          <p:spPr>
            <a:xfrm>
              <a:off x="4671041" y="4007532"/>
              <a:ext cx="1540593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Multi-Scenario 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文本框 376">
              <a:extLst>
                <a:ext uri="{FF2B5EF4-FFF2-40B4-BE49-F238E27FC236}">
                  <a16:creationId xmlns:a16="http://schemas.microsoft.com/office/drawing/2014/main" id="{168393C5-6E31-8B56-C84C-421192D89829}"/>
                </a:ext>
              </a:extLst>
            </p:cNvPr>
            <p:cNvSpPr txBox="1"/>
            <p:nvPr/>
          </p:nvSpPr>
          <p:spPr>
            <a:xfrm>
              <a:off x="7388111" y="4012290"/>
              <a:ext cx="1913801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Mixture-of-Attribute- 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Experts (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MoAE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圆柱体 377">
              <a:extLst>
                <a:ext uri="{FF2B5EF4-FFF2-40B4-BE49-F238E27FC236}">
                  <a16:creationId xmlns:a16="http://schemas.microsoft.com/office/drawing/2014/main" id="{35BEA0DF-DAD1-CD21-C04F-B5C81DB81B09}"/>
                </a:ext>
              </a:extLst>
            </p:cNvPr>
            <p:cNvSpPr/>
            <p:nvPr/>
          </p:nvSpPr>
          <p:spPr>
            <a:xfrm>
              <a:off x="2588546" y="3599749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圆柱体 378">
              <a:extLst>
                <a:ext uri="{FF2B5EF4-FFF2-40B4-BE49-F238E27FC236}">
                  <a16:creationId xmlns:a16="http://schemas.microsoft.com/office/drawing/2014/main" id="{0AC1572D-AB32-B50B-CD71-756509A67242}"/>
                </a:ext>
              </a:extLst>
            </p:cNvPr>
            <p:cNvSpPr/>
            <p:nvPr/>
          </p:nvSpPr>
          <p:spPr>
            <a:xfrm>
              <a:off x="2588546" y="3328908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圆柱体 379">
              <a:extLst>
                <a:ext uri="{FF2B5EF4-FFF2-40B4-BE49-F238E27FC236}">
                  <a16:creationId xmlns:a16="http://schemas.microsoft.com/office/drawing/2014/main" id="{A99C94D9-4703-7B3B-0A68-77D7DB8000C6}"/>
                </a:ext>
              </a:extLst>
            </p:cNvPr>
            <p:cNvSpPr/>
            <p:nvPr/>
          </p:nvSpPr>
          <p:spPr>
            <a:xfrm>
              <a:off x="2588546" y="3058066"/>
              <a:ext cx="636348" cy="353437"/>
            </a:xfrm>
            <a:prstGeom prst="can">
              <a:avLst>
                <a:gd name="adj" fmla="val 5665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1" name="直接箭头连接符 380">
              <a:extLst>
                <a:ext uri="{FF2B5EF4-FFF2-40B4-BE49-F238E27FC236}">
                  <a16:creationId xmlns:a16="http://schemas.microsoft.com/office/drawing/2014/main" id="{351D7E22-82D8-A460-5714-B42D4586FD0C}"/>
                </a:ext>
              </a:extLst>
            </p:cNvPr>
            <p:cNvCxnSpPr>
              <a:cxnSpLocks/>
            </p:cNvCxnSpPr>
            <p:nvPr/>
          </p:nvCxnSpPr>
          <p:spPr>
            <a:xfrm>
              <a:off x="3231059" y="3615820"/>
              <a:ext cx="244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5EF92E13-5EAC-8576-6027-CFB7428F4374}"/>
                </a:ext>
              </a:extLst>
            </p:cNvPr>
            <p:cNvSpPr txBox="1"/>
            <p:nvPr/>
          </p:nvSpPr>
          <p:spPr>
            <a:xfrm>
              <a:off x="2404964" y="3921954"/>
              <a:ext cx="103189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  <p:cxnSp>
          <p:nvCxnSpPr>
            <p:cNvPr id="383" name="直接箭头连接符 382">
              <a:extLst>
                <a:ext uri="{FF2B5EF4-FFF2-40B4-BE49-F238E27FC236}">
                  <a16:creationId xmlns:a16="http://schemas.microsoft.com/office/drawing/2014/main" id="{7B148B94-F9E5-E4A3-E04A-01AF64B6B467}"/>
                </a:ext>
              </a:extLst>
            </p:cNvPr>
            <p:cNvCxnSpPr>
              <a:cxnSpLocks/>
              <a:stCxn id="586" idx="1"/>
              <a:endCxn id="608" idx="0"/>
            </p:cNvCxnSpPr>
            <p:nvPr/>
          </p:nvCxnSpPr>
          <p:spPr>
            <a:xfrm flipV="1">
              <a:off x="9705149" y="2830656"/>
              <a:ext cx="1155238" cy="387504"/>
            </a:xfrm>
            <a:prstGeom prst="straightConnector1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箭头连接符 575">
              <a:extLst>
                <a:ext uri="{FF2B5EF4-FFF2-40B4-BE49-F238E27FC236}">
                  <a16:creationId xmlns:a16="http://schemas.microsoft.com/office/drawing/2014/main" id="{D75FC647-E4F1-E7F8-8E95-B8B58B3D307D}"/>
                </a:ext>
              </a:extLst>
            </p:cNvPr>
            <p:cNvCxnSpPr>
              <a:cxnSpLocks/>
              <a:stCxn id="579" idx="0"/>
              <a:endCxn id="607" idx="3"/>
            </p:cNvCxnSpPr>
            <p:nvPr/>
          </p:nvCxnSpPr>
          <p:spPr>
            <a:xfrm>
              <a:off x="9929905" y="2514911"/>
              <a:ext cx="492354" cy="242676"/>
            </a:xfrm>
            <a:prstGeom prst="straightConnector1">
              <a:avLst/>
            </a:prstGeom>
            <a:ln w="12700" cmpd="sng">
              <a:solidFill>
                <a:schemeClr val="accent4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文本框 576">
              <a:extLst>
                <a:ext uri="{FF2B5EF4-FFF2-40B4-BE49-F238E27FC236}">
                  <a16:creationId xmlns:a16="http://schemas.microsoft.com/office/drawing/2014/main" id="{A557407F-1F88-E64E-40EA-A1C85826F13C}"/>
                </a:ext>
              </a:extLst>
            </p:cNvPr>
            <p:cNvSpPr txBox="1"/>
            <p:nvPr/>
          </p:nvSpPr>
          <p:spPr>
            <a:xfrm>
              <a:off x="9004584" y="2033455"/>
              <a:ext cx="65158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DT ] </a:t>
              </a:r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DB0662BC-9802-4834-4535-A71B238CB231}"/>
                </a:ext>
              </a:extLst>
            </p:cNvPr>
            <p:cNvSpPr/>
            <p:nvPr/>
          </p:nvSpPr>
          <p:spPr>
            <a:xfrm rot="5400000">
              <a:off x="9726680" y="2045708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56C899FF-9DBF-A48F-CADD-1997AB143016}"/>
                </a:ext>
              </a:extLst>
            </p:cNvPr>
            <p:cNvSpPr/>
            <p:nvPr/>
          </p:nvSpPr>
          <p:spPr>
            <a:xfrm rot="5400000">
              <a:off x="9726680" y="2413298"/>
              <a:ext cx="203225" cy="2032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BEFD6D8A-9BBD-E8F0-1271-9312C423A7F7}"/>
                </a:ext>
              </a:extLst>
            </p:cNvPr>
            <p:cNvSpPr/>
            <p:nvPr/>
          </p:nvSpPr>
          <p:spPr>
            <a:xfrm rot="5400000">
              <a:off x="9726680" y="2780888"/>
              <a:ext cx="203225" cy="2032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BCBCBF5C-68F7-D82D-94BA-E8A03AA668E4}"/>
                </a:ext>
              </a:extLst>
            </p:cNvPr>
            <p:cNvSpPr/>
            <p:nvPr/>
          </p:nvSpPr>
          <p:spPr>
            <a:xfrm rot="5400000">
              <a:off x="9726680" y="3148478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5EB75285-9E64-48DC-46D1-560140FF0E14}"/>
                </a:ext>
              </a:extLst>
            </p:cNvPr>
            <p:cNvSpPr/>
            <p:nvPr/>
          </p:nvSpPr>
          <p:spPr>
            <a:xfrm rot="5400000">
              <a:off x="9726680" y="3516068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289750B0-A577-0CE5-A9FB-805167DF3F19}"/>
                </a:ext>
              </a:extLst>
            </p:cNvPr>
            <p:cNvSpPr/>
            <p:nvPr/>
          </p:nvSpPr>
          <p:spPr>
            <a:xfrm rot="5400000">
              <a:off x="9603537" y="2111055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1D6A9D6B-C09E-E1F9-7877-CF916EB41450}"/>
                </a:ext>
              </a:extLst>
            </p:cNvPr>
            <p:cNvSpPr/>
            <p:nvPr/>
          </p:nvSpPr>
          <p:spPr>
            <a:xfrm rot="5400000">
              <a:off x="9603537" y="2480090"/>
              <a:ext cx="203225" cy="2032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86F1569B-E78B-57B5-AADB-A5521EEA20E2}"/>
                </a:ext>
              </a:extLst>
            </p:cNvPr>
            <p:cNvSpPr/>
            <p:nvPr/>
          </p:nvSpPr>
          <p:spPr>
            <a:xfrm rot="5400000">
              <a:off x="9603537" y="2849125"/>
              <a:ext cx="203225" cy="2032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A2B96680-A5AF-BA50-B429-5457653D08EE}"/>
                </a:ext>
              </a:extLst>
            </p:cNvPr>
            <p:cNvSpPr/>
            <p:nvPr/>
          </p:nvSpPr>
          <p:spPr>
            <a:xfrm rot="5400000">
              <a:off x="9603537" y="3218160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654A8B66-5176-C3FB-4395-7A56D53B6A00}"/>
                </a:ext>
              </a:extLst>
            </p:cNvPr>
            <p:cNvSpPr/>
            <p:nvPr/>
          </p:nvSpPr>
          <p:spPr>
            <a:xfrm rot="5400000">
              <a:off x="9603537" y="3587194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0A294A38-FDE9-38B1-D9DD-E42F21C3CF24}"/>
                </a:ext>
              </a:extLst>
            </p:cNvPr>
            <p:cNvSpPr txBox="1"/>
            <p:nvPr/>
          </p:nvSpPr>
          <p:spPr>
            <a:xfrm>
              <a:off x="9004584" y="2407616"/>
              <a:ext cx="65158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NT ] </a:t>
              </a:r>
            </a:p>
          </p:txBody>
        </p:sp>
        <p:sp>
          <p:nvSpPr>
            <p:cNvPr id="589" name="文本框 588">
              <a:extLst>
                <a:ext uri="{FF2B5EF4-FFF2-40B4-BE49-F238E27FC236}">
                  <a16:creationId xmlns:a16="http://schemas.microsoft.com/office/drawing/2014/main" id="{6E95D5A5-8488-D62E-872D-6897E840F1CC}"/>
                </a:ext>
              </a:extLst>
            </p:cNvPr>
            <p:cNvSpPr txBox="1"/>
            <p:nvPr/>
          </p:nvSpPr>
          <p:spPr>
            <a:xfrm>
              <a:off x="9004584" y="2781777"/>
              <a:ext cx="655949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AD ] </a:t>
              </a:r>
            </a:p>
          </p:txBody>
        </p:sp>
        <p:sp>
          <p:nvSpPr>
            <p:cNvPr id="590" name="文本框 589">
              <a:extLst>
                <a:ext uri="{FF2B5EF4-FFF2-40B4-BE49-F238E27FC236}">
                  <a16:creationId xmlns:a16="http://schemas.microsoft.com/office/drawing/2014/main" id="{5AD834D3-2C50-BBC0-84DE-7940522D8B41}"/>
                </a:ext>
              </a:extLst>
            </p:cNvPr>
            <p:cNvSpPr txBox="1"/>
            <p:nvPr/>
          </p:nvSpPr>
          <p:spPr>
            <a:xfrm>
              <a:off x="9004584" y="3155938"/>
              <a:ext cx="625941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ST ] </a:t>
              </a:r>
            </a:p>
          </p:txBody>
        </p:sp>
        <p:sp>
          <p:nvSpPr>
            <p:cNvPr id="591" name="文本框 590">
              <a:extLst>
                <a:ext uri="{FF2B5EF4-FFF2-40B4-BE49-F238E27FC236}">
                  <a16:creationId xmlns:a16="http://schemas.microsoft.com/office/drawing/2014/main" id="{BD3957F1-BB8D-29AA-38F0-BD56E0054BE7}"/>
                </a:ext>
              </a:extLst>
            </p:cNvPr>
            <p:cNvSpPr txBox="1"/>
            <p:nvPr/>
          </p:nvSpPr>
          <p:spPr>
            <a:xfrm>
              <a:off x="9004584" y="3530099"/>
              <a:ext cx="629468" cy="25624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[ LT ] </a:t>
              </a:r>
            </a:p>
          </p:txBody>
        </p:sp>
        <p:sp>
          <p:nvSpPr>
            <p:cNvPr id="592" name="矩形: 圆角 591">
              <a:extLst>
                <a:ext uri="{FF2B5EF4-FFF2-40B4-BE49-F238E27FC236}">
                  <a16:creationId xmlns:a16="http://schemas.microsoft.com/office/drawing/2014/main" id="{6A0284D4-0748-1CBB-9FB7-C1C76FB96331}"/>
                </a:ext>
              </a:extLst>
            </p:cNvPr>
            <p:cNvSpPr/>
            <p:nvPr/>
          </p:nvSpPr>
          <p:spPr>
            <a:xfrm>
              <a:off x="10340660" y="2003197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B5070F91-CF63-4CC9-EDCE-9D5644D23044}"/>
                </a:ext>
              </a:extLst>
            </p:cNvPr>
            <p:cNvSpPr/>
            <p:nvPr/>
          </p:nvSpPr>
          <p:spPr>
            <a:xfrm rot="5400000">
              <a:off x="10397159" y="2046849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06A5C553-7BF6-220F-B0AF-769953D38E5B}"/>
                </a:ext>
              </a:extLst>
            </p:cNvPr>
            <p:cNvSpPr/>
            <p:nvPr/>
          </p:nvSpPr>
          <p:spPr>
            <a:xfrm rot="5400000">
              <a:off x="10661824" y="2048067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5" name="文本框 594">
              <a:extLst>
                <a:ext uri="{FF2B5EF4-FFF2-40B4-BE49-F238E27FC236}">
                  <a16:creationId xmlns:a16="http://schemas.microsoft.com/office/drawing/2014/main" id="{E2914378-E5E5-8DEF-9992-919AD81714DA}"/>
                </a:ext>
              </a:extLst>
            </p:cNvPr>
            <p:cNvSpPr txBox="1"/>
            <p:nvPr/>
          </p:nvSpPr>
          <p:spPr>
            <a:xfrm>
              <a:off x="9316734" y="3809841"/>
              <a:ext cx="976762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Attribute 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文本框 595">
              <a:extLst>
                <a:ext uri="{FF2B5EF4-FFF2-40B4-BE49-F238E27FC236}">
                  <a16:creationId xmlns:a16="http://schemas.microsoft.com/office/drawing/2014/main" id="{44679739-B01A-396A-45FF-10278D3C5321}"/>
                </a:ext>
              </a:extLst>
            </p:cNvPr>
            <p:cNvSpPr txBox="1"/>
            <p:nvPr/>
          </p:nvSpPr>
          <p:spPr>
            <a:xfrm>
              <a:off x="10177005" y="3827028"/>
              <a:ext cx="844696" cy="489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Experts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(FFN)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矩形: 圆角 596">
              <a:extLst>
                <a:ext uri="{FF2B5EF4-FFF2-40B4-BE49-F238E27FC236}">
                  <a16:creationId xmlns:a16="http://schemas.microsoft.com/office/drawing/2014/main" id="{7CEB5A96-E087-EEE1-E53A-E66332F65251}"/>
                </a:ext>
              </a:extLst>
            </p:cNvPr>
            <p:cNvSpPr/>
            <p:nvPr/>
          </p:nvSpPr>
          <p:spPr>
            <a:xfrm>
              <a:off x="10177607" y="2112118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DAE7BAEC-C982-8216-9521-75DBFEBC6D78}"/>
                </a:ext>
              </a:extLst>
            </p:cNvPr>
            <p:cNvSpPr/>
            <p:nvPr/>
          </p:nvSpPr>
          <p:spPr>
            <a:xfrm rot="5400000">
              <a:off x="10234106" y="2155770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E5B46B65-CF4A-0849-AF78-7D0130489948}"/>
                </a:ext>
              </a:extLst>
            </p:cNvPr>
            <p:cNvSpPr/>
            <p:nvPr/>
          </p:nvSpPr>
          <p:spPr>
            <a:xfrm rot="5400000">
              <a:off x="10498771" y="2156988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0" name="矩形: 圆角 599">
              <a:extLst>
                <a:ext uri="{FF2B5EF4-FFF2-40B4-BE49-F238E27FC236}">
                  <a16:creationId xmlns:a16="http://schemas.microsoft.com/office/drawing/2014/main" id="{29E37869-458A-0C8A-C37B-0050A5B8063D}"/>
                </a:ext>
              </a:extLst>
            </p:cNvPr>
            <p:cNvSpPr/>
            <p:nvPr/>
          </p:nvSpPr>
          <p:spPr>
            <a:xfrm>
              <a:off x="10330669" y="3389379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D54EF304-8939-F24E-266B-C65147E75FC7}"/>
                </a:ext>
              </a:extLst>
            </p:cNvPr>
            <p:cNvSpPr/>
            <p:nvPr/>
          </p:nvSpPr>
          <p:spPr>
            <a:xfrm rot="5400000">
              <a:off x="10387168" y="3433031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04014DF0-16B9-2E44-2132-42B4CB3052DE}"/>
                </a:ext>
              </a:extLst>
            </p:cNvPr>
            <p:cNvSpPr/>
            <p:nvPr/>
          </p:nvSpPr>
          <p:spPr>
            <a:xfrm rot="5400000">
              <a:off x="10651833" y="3434249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3" name="矩形: 圆角 602">
              <a:extLst>
                <a:ext uri="{FF2B5EF4-FFF2-40B4-BE49-F238E27FC236}">
                  <a16:creationId xmlns:a16="http://schemas.microsoft.com/office/drawing/2014/main" id="{10AFE40E-613E-5CAA-EA24-740A4ED5368F}"/>
                </a:ext>
              </a:extLst>
            </p:cNvPr>
            <p:cNvSpPr/>
            <p:nvPr/>
          </p:nvSpPr>
          <p:spPr>
            <a:xfrm>
              <a:off x="10167616" y="3498300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62D67DE5-B611-6905-431C-EA6584600593}"/>
                </a:ext>
              </a:extLst>
            </p:cNvPr>
            <p:cNvSpPr/>
            <p:nvPr/>
          </p:nvSpPr>
          <p:spPr>
            <a:xfrm rot="5400000">
              <a:off x="10224115" y="3541952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3F377B6D-A364-2089-F915-A6D4E3E568E9}"/>
                </a:ext>
              </a:extLst>
            </p:cNvPr>
            <p:cNvSpPr/>
            <p:nvPr/>
          </p:nvSpPr>
          <p:spPr>
            <a:xfrm rot="5400000">
              <a:off x="10488780" y="3543170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6" name="矩形: 圆角 605">
              <a:extLst>
                <a:ext uri="{FF2B5EF4-FFF2-40B4-BE49-F238E27FC236}">
                  <a16:creationId xmlns:a16="http://schemas.microsoft.com/office/drawing/2014/main" id="{61D0EC1A-06EB-C017-99B6-F48B24CB9F9A}"/>
                </a:ext>
              </a:extLst>
            </p:cNvPr>
            <p:cNvSpPr/>
            <p:nvPr/>
          </p:nvSpPr>
          <p:spPr>
            <a:xfrm>
              <a:off x="10335998" y="2684173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01682B02-702B-94DF-E695-76E053999B27}"/>
                </a:ext>
              </a:extLst>
            </p:cNvPr>
            <p:cNvSpPr/>
            <p:nvPr/>
          </p:nvSpPr>
          <p:spPr>
            <a:xfrm rot="5400000">
              <a:off x="10392497" y="2727825"/>
              <a:ext cx="203225" cy="203225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FDC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7E6F8A61-883A-55A0-0FED-E978EDAAB875}"/>
                </a:ext>
              </a:extLst>
            </p:cNvPr>
            <p:cNvSpPr/>
            <p:nvPr/>
          </p:nvSpPr>
          <p:spPr>
            <a:xfrm rot="5400000">
              <a:off x="10657162" y="2729043"/>
              <a:ext cx="203225" cy="203225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A9D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9" name="矩形: 圆角 608">
              <a:extLst>
                <a:ext uri="{FF2B5EF4-FFF2-40B4-BE49-F238E27FC236}">
                  <a16:creationId xmlns:a16="http://schemas.microsoft.com/office/drawing/2014/main" id="{9337F79A-FF52-7F0C-4045-0755046A73AC}"/>
                </a:ext>
              </a:extLst>
            </p:cNvPr>
            <p:cNvSpPr/>
            <p:nvPr/>
          </p:nvSpPr>
          <p:spPr>
            <a:xfrm>
              <a:off x="10172945" y="2793094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0F7961F0-8E20-72F5-080E-93E976377D94}"/>
                </a:ext>
              </a:extLst>
            </p:cNvPr>
            <p:cNvSpPr/>
            <p:nvPr/>
          </p:nvSpPr>
          <p:spPr>
            <a:xfrm rot="5400000">
              <a:off x="10229444" y="2836746"/>
              <a:ext cx="203225" cy="203225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FDC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DD83332-00FE-1556-7BD1-C2F796320928}"/>
                </a:ext>
              </a:extLst>
            </p:cNvPr>
            <p:cNvSpPr/>
            <p:nvPr/>
          </p:nvSpPr>
          <p:spPr>
            <a:xfrm rot="5400000">
              <a:off x="10494109" y="2837964"/>
              <a:ext cx="203225" cy="203225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A9D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2" name="文本框 611">
              <a:extLst>
                <a:ext uri="{FF2B5EF4-FFF2-40B4-BE49-F238E27FC236}">
                  <a16:creationId xmlns:a16="http://schemas.microsoft.com/office/drawing/2014/main" id="{73BAF882-8696-A411-A831-E70417F16846}"/>
                </a:ext>
              </a:extLst>
            </p:cNvPr>
            <p:cNvSpPr txBox="1"/>
            <p:nvPr/>
          </p:nvSpPr>
          <p:spPr>
            <a:xfrm rot="5400000">
              <a:off x="10351193" y="2376409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13" name="文本框 612">
              <a:extLst>
                <a:ext uri="{FF2B5EF4-FFF2-40B4-BE49-F238E27FC236}">
                  <a16:creationId xmlns:a16="http://schemas.microsoft.com/office/drawing/2014/main" id="{A0954424-3190-6078-5BB1-83CCC9B05314}"/>
                </a:ext>
              </a:extLst>
            </p:cNvPr>
            <p:cNvSpPr txBox="1"/>
            <p:nvPr/>
          </p:nvSpPr>
          <p:spPr>
            <a:xfrm rot="5400000">
              <a:off x="10351192" y="3057987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14" name="矩形: 圆角 613">
              <a:extLst>
                <a:ext uri="{FF2B5EF4-FFF2-40B4-BE49-F238E27FC236}">
                  <a16:creationId xmlns:a16="http://schemas.microsoft.com/office/drawing/2014/main" id="{40441B8C-159C-024D-3212-327DA917AF52}"/>
                </a:ext>
              </a:extLst>
            </p:cNvPr>
            <p:cNvSpPr/>
            <p:nvPr/>
          </p:nvSpPr>
          <p:spPr>
            <a:xfrm>
              <a:off x="11459537" y="2039990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矩形: 圆角 614">
              <a:extLst>
                <a:ext uri="{FF2B5EF4-FFF2-40B4-BE49-F238E27FC236}">
                  <a16:creationId xmlns:a16="http://schemas.microsoft.com/office/drawing/2014/main" id="{3A759328-49C5-0CDE-EDFA-8E7A54C065A1}"/>
                </a:ext>
              </a:extLst>
            </p:cNvPr>
            <p:cNvSpPr/>
            <p:nvPr/>
          </p:nvSpPr>
          <p:spPr>
            <a:xfrm>
              <a:off x="11459537" y="343672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矩形: 圆角 615">
              <a:extLst>
                <a:ext uri="{FF2B5EF4-FFF2-40B4-BE49-F238E27FC236}">
                  <a16:creationId xmlns:a16="http://schemas.microsoft.com/office/drawing/2014/main" id="{E5835CB7-5B2A-4108-DE2D-4656203D857D}"/>
                </a:ext>
              </a:extLst>
            </p:cNvPr>
            <p:cNvSpPr/>
            <p:nvPr/>
          </p:nvSpPr>
          <p:spPr>
            <a:xfrm>
              <a:off x="11459537" y="2732995"/>
              <a:ext cx="141815" cy="26478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文本框 616">
              <a:extLst>
                <a:ext uri="{FF2B5EF4-FFF2-40B4-BE49-F238E27FC236}">
                  <a16:creationId xmlns:a16="http://schemas.microsoft.com/office/drawing/2014/main" id="{B7901C47-2CDA-7CA1-F0B3-B853458366A2}"/>
                </a:ext>
              </a:extLst>
            </p:cNvPr>
            <p:cNvSpPr txBox="1"/>
            <p:nvPr/>
          </p:nvSpPr>
          <p:spPr>
            <a:xfrm>
              <a:off x="10883926" y="3636708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AD-LT</a:t>
              </a:r>
              <a:endPara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8" name="直接箭头连接符 617">
              <a:extLst>
                <a:ext uri="{FF2B5EF4-FFF2-40B4-BE49-F238E27FC236}">
                  <a16:creationId xmlns:a16="http://schemas.microsoft.com/office/drawing/2014/main" id="{04B10B96-B48D-E543-CC4F-3A5CF6345E68}"/>
                </a:ext>
              </a:extLst>
            </p:cNvPr>
            <p:cNvCxnSpPr>
              <a:cxnSpLocks/>
              <a:stCxn id="584" idx="7"/>
              <a:endCxn id="610" idx="4"/>
            </p:cNvCxnSpPr>
            <p:nvPr/>
          </p:nvCxnSpPr>
          <p:spPr>
            <a:xfrm>
              <a:off x="9777000" y="2653553"/>
              <a:ext cx="452444" cy="284806"/>
            </a:xfrm>
            <a:prstGeom prst="straightConnector1">
              <a:avLst/>
            </a:prstGeom>
            <a:ln w="12700" cmpd="sng">
              <a:solidFill>
                <a:schemeClr val="accent4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箭头连接符 618">
              <a:extLst>
                <a:ext uri="{FF2B5EF4-FFF2-40B4-BE49-F238E27FC236}">
                  <a16:creationId xmlns:a16="http://schemas.microsoft.com/office/drawing/2014/main" id="{0BD7167B-E018-C394-75E5-C4934EFB1B19}"/>
                </a:ext>
              </a:extLst>
            </p:cNvPr>
            <p:cNvCxnSpPr>
              <a:cxnSpLocks/>
              <a:stCxn id="586" idx="0"/>
              <a:endCxn id="611" idx="3"/>
            </p:cNvCxnSpPr>
            <p:nvPr/>
          </p:nvCxnSpPr>
          <p:spPr>
            <a:xfrm flipV="1">
              <a:off x="9806762" y="3041189"/>
              <a:ext cx="788959" cy="278584"/>
            </a:xfrm>
            <a:prstGeom prst="straightConnector1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" name="文本框 619">
              <a:extLst>
                <a:ext uri="{FF2B5EF4-FFF2-40B4-BE49-F238E27FC236}">
                  <a16:creationId xmlns:a16="http://schemas.microsoft.com/office/drawing/2014/main" id="{FCF8D0EF-CCDF-09E1-55F2-CA9226C4B93F}"/>
                </a:ext>
              </a:extLst>
            </p:cNvPr>
            <p:cNvSpPr txBox="1"/>
            <p:nvPr/>
          </p:nvSpPr>
          <p:spPr>
            <a:xfrm rot="5400000">
              <a:off x="11336834" y="2350173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21" name="文本框 620">
              <a:extLst>
                <a:ext uri="{FF2B5EF4-FFF2-40B4-BE49-F238E27FC236}">
                  <a16:creationId xmlns:a16="http://schemas.microsoft.com/office/drawing/2014/main" id="{847E2111-A46E-B063-88F5-A2FA8FB706F5}"/>
                </a:ext>
              </a:extLst>
            </p:cNvPr>
            <p:cNvSpPr txBox="1"/>
            <p:nvPr/>
          </p:nvSpPr>
          <p:spPr>
            <a:xfrm rot="5400000">
              <a:off x="11323128" y="3041699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sp>
          <p:nvSpPr>
            <p:cNvPr id="622" name="箭头: 右 621">
              <a:extLst>
                <a:ext uri="{FF2B5EF4-FFF2-40B4-BE49-F238E27FC236}">
                  <a16:creationId xmlns:a16="http://schemas.microsoft.com/office/drawing/2014/main" id="{7BD88B52-DE1A-974E-2C94-7F185ADBA2DE}"/>
                </a:ext>
              </a:extLst>
            </p:cNvPr>
            <p:cNvSpPr/>
            <p:nvPr/>
          </p:nvSpPr>
          <p:spPr>
            <a:xfrm rot="10800000">
              <a:off x="10993975" y="2070257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箭头: 右 622">
              <a:extLst>
                <a:ext uri="{FF2B5EF4-FFF2-40B4-BE49-F238E27FC236}">
                  <a16:creationId xmlns:a16="http://schemas.microsoft.com/office/drawing/2014/main" id="{8604FB45-C5CB-3D6A-EFE3-19B670DA0153}"/>
                </a:ext>
              </a:extLst>
            </p:cNvPr>
            <p:cNvSpPr/>
            <p:nvPr/>
          </p:nvSpPr>
          <p:spPr>
            <a:xfrm rot="10800000">
              <a:off x="8765019" y="1146946"/>
              <a:ext cx="368352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矩形: 圆角 623">
              <a:extLst>
                <a:ext uri="{FF2B5EF4-FFF2-40B4-BE49-F238E27FC236}">
                  <a16:creationId xmlns:a16="http://schemas.microsoft.com/office/drawing/2014/main" id="{308E5A01-1712-339C-4469-60EDE0BB82B1}"/>
                </a:ext>
              </a:extLst>
            </p:cNvPr>
            <p:cNvSpPr/>
            <p:nvPr/>
          </p:nvSpPr>
          <p:spPr>
            <a:xfrm>
              <a:off x="10023531" y="632445"/>
              <a:ext cx="606897" cy="2921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椭圆 624">
              <a:extLst>
                <a:ext uri="{FF2B5EF4-FFF2-40B4-BE49-F238E27FC236}">
                  <a16:creationId xmlns:a16="http://schemas.microsoft.com/office/drawing/2014/main" id="{969AB921-525A-3215-58EE-F3D7DDB3FBE0}"/>
                </a:ext>
              </a:extLst>
            </p:cNvPr>
            <p:cNvSpPr/>
            <p:nvPr/>
          </p:nvSpPr>
          <p:spPr>
            <a:xfrm rot="5400000">
              <a:off x="10080030" y="676097"/>
              <a:ext cx="203225" cy="2032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13224C06-D908-096C-8A38-48525149756E}"/>
                </a:ext>
              </a:extLst>
            </p:cNvPr>
            <p:cNvSpPr/>
            <p:nvPr/>
          </p:nvSpPr>
          <p:spPr>
            <a:xfrm rot="5400000">
              <a:off x="10344695" y="677315"/>
              <a:ext cx="203225" cy="203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7" name="矩形: 圆角 626">
              <a:extLst>
                <a:ext uri="{FF2B5EF4-FFF2-40B4-BE49-F238E27FC236}">
                  <a16:creationId xmlns:a16="http://schemas.microsoft.com/office/drawing/2014/main" id="{DEF913F5-8768-0F54-181A-BDD822648C4C}"/>
                </a:ext>
              </a:extLst>
            </p:cNvPr>
            <p:cNvSpPr/>
            <p:nvPr/>
          </p:nvSpPr>
          <p:spPr>
            <a:xfrm>
              <a:off x="10021040" y="1453341"/>
              <a:ext cx="606897" cy="2921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9523BC72-6438-A495-CA64-498A10079DC2}"/>
                </a:ext>
              </a:extLst>
            </p:cNvPr>
            <p:cNvSpPr/>
            <p:nvPr/>
          </p:nvSpPr>
          <p:spPr>
            <a:xfrm rot="5400000">
              <a:off x="10077539" y="1496993"/>
              <a:ext cx="203225" cy="203225"/>
            </a:xfrm>
            <a:prstGeom prst="ellipse">
              <a:avLst/>
            </a:prstGeom>
            <a:solidFill>
              <a:srgbClr val="DEEBF7"/>
            </a:solidFill>
            <a:ln>
              <a:solidFill>
                <a:srgbClr val="9DC3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999D4F5C-8AEF-F45E-C72E-DB8541DDDE51}"/>
                </a:ext>
              </a:extLst>
            </p:cNvPr>
            <p:cNvSpPr/>
            <p:nvPr/>
          </p:nvSpPr>
          <p:spPr>
            <a:xfrm rot="5400000">
              <a:off x="10342204" y="1498211"/>
              <a:ext cx="203225" cy="203225"/>
            </a:xfrm>
            <a:prstGeom prst="rect">
              <a:avLst/>
            </a:prstGeom>
            <a:solidFill>
              <a:srgbClr val="FDE1E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0" name="文本框 629">
              <a:extLst>
                <a:ext uri="{FF2B5EF4-FFF2-40B4-BE49-F238E27FC236}">
                  <a16:creationId xmlns:a16="http://schemas.microsoft.com/office/drawing/2014/main" id="{60596E64-1217-0456-38BA-C4F16270776E}"/>
                </a:ext>
              </a:extLst>
            </p:cNvPr>
            <p:cNvSpPr txBox="1"/>
            <p:nvPr/>
          </p:nvSpPr>
          <p:spPr>
            <a:xfrm rot="5400000">
              <a:off x="10149990" y="1093721"/>
              <a:ext cx="387219" cy="351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+mn-ea"/>
                </a:rPr>
                <a:t>…</a:t>
              </a:r>
            </a:p>
          </p:txBody>
        </p:sp>
        <p:cxnSp>
          <p:nvCxnSpPr>
            <p:cNvPr id="631" name="连接符: 肘形 630">
              <a:extLst>
                <a:ext uri="{FF2B5EF4-FFF2-40B4-BE49-F238E27FC236}">
                  <a16:creationId xmlns:a16="http://schemas.microsoft.com/office/drawing/2014/main" id="{B753785E-3C42-4DBC-F7EC-CB2DF2E59781}"/>
                </a:ext>
              </a:extLst>
            </p:cNvPr>
            <p:cNvCxnSpPr>
              <a:cxnSpLocks/>
              <a:stCxn id="245" idx="0"/>
              <a:endCxn id="624" idx="1"/>
            </p:cNvCxnSpPr>
            <p:nvPr/>
          </p:nvCxnSpPr>
          <p:spPr>
            <a:xfrm flipV="1">
              <a:off x="9433779" y="778543"/>
              <a:ext cx="589752" cy="423905"/>
            </a:xfrm>
            <a:prstGeom prst="bentConnector3">
              <a:avLst>
                <a:gd name="adj1" fmla="val 3952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2" name="文本框 631">
              <a:extLst>
                <a:ext uri="{FF2B5EF4-FFF2-40B4-BE49-F238E27FC236}">
                  <a16:creationId xmlns:a16="http://schemas.microsoft.com/office/drawing/2014/main" id="{C5F34FD9-64EE-FCF5-BE61-E08C0F0E6A28}"/>
                </a:ext>
              </a:extLst>
            </p:cNvPr>
            <p:cNvSpPr txBox="1"/>
            <p:nvPr/>
          </p:nvSpPr>
          <p:spPr>
            <a:xfrm>
              <a:off x="9966991" y="873532"/>
              <a:ext cx="743646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Expert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3" name="连接符: 肘形 632">
              <a:extLst>
                <a:ext uri="{FF2B5EF4-FFF2-40B4-BE49-F238E27FC236}">
                  <a16:creationId xmlns:a16="http://schemas.microsoft.com/office/drawing/2014/main" id="{8C9F64E0-8707-1C43-6CB1-CE7E9AF505C5}"/>
                </a:ext>
              </a:extLst>
            </p:cNvPr>
            <p:cNvCxnSpPr>
              <a:cxnSpLocks/>
              <a:stCxn id="245" idx="0"/>
              <a:endCxn id="627" idx="1"/>
            </p:cNvCxnSpPr>
            <p:nvPr/>
          </p:nvCxnSpPr>
          <p:spPr>
            <a:xfrm>
              <a:off x="9433779" y="1202448"/>
              <a:ext cx="587261" cy="396991"/>
            </a:xfrm>
            <a:prstGeom prst="bentConnector3">
              <a:avLst>
                <a:gd name="adj1" fmla="val 3962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连接符: 肘形 633">
              <a:extLst>
                <a:ext uri="{FF2B5EF4-FFF2-40B4-BE49-F238E27FC236}">
                  <a16:creationId xmlns:a16="http://schemas.microsoft.com/office/drawing/2014/main" id="{674E85B0-E5A8-6FF1-8D08-625757CDEA7A}"/>
                </a:ext>
              </a:extLst>
            </p:cNvPr>
            <p:cNvCxnSpPr>
              <a:cxnSpLocks/>
              <a:stCxn id="245" idx="0"/>
              <a:endCxn id="240" idx="1"/>
            </p:cNvCxnSpPr>
            <p:nvPr/>
          </p:nvCxnSpPr>
          <p:spPr>
            <a:xfrm flipV="1">
              <a:off x="9433779" y="396589"/>
              <a:ext cx="505759" cy="805859"/>
            </a:xfrm>
            <a:prstGeom prst="bentConnector3">
              <a:avLst>
                <a:gd name="adj1" fmla="val 2112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连接符: 肘形 634">
              <a:extLst>
                <a:ext uri="{FF2B5EF4-FFF2-40B4-BE49-F238E27FC236}">
                  <a16:creationId xmlns:a16="http://schemas.microsoft.com/office/drawing/2014/main" id="{0489F7F4-BFE1-5092-EDB4-CCC248E9971C}"/>
                </a:ext>
              </a:extLst>
            </p:cNvPr>
            <p:cNvCxnSpPr>
              <a:cxnSpLocks/>
              <a:stCxn id="624" idx="3"/>
              <a:endCxn id="241" idx="3"/>
            </p:cNvCxnSpPr>
            <p:nvPr/>
          </p:nvCxnSpPr>
          <p:spPr>
            <a:xfrm>
              <a:off x="10630428" y="778543"/>
              <a:ext cx="352698" cy="42277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连接符: 肘形 635">
              <a:extLst>
                <a:ext uri="{FF2B5EF4-FFF2-40B4-BE49-F238E27FC236}">
                  <a16:creationId xmlns:a16="http://schemas.microsoft.com/office/drawing/2014/main" id="{91977974-193D-BBC3-AC51-0E57BF1BE1FF}"/>
                </a:ext>
              </a:extLst>
            </p:cNvPr>
            <p:cNvCxnSpPr>
              <a:cxnSpLocks/>
              <a:stCxn id="627" idx="3"/>
              <a:endCxn id="241" idx="3"/>
            </p:cNvCxnSpPr>
            <p:nvPr/>
          </p:nvCxnSpPr>
          <p:spPr>
            <a:xfrm flipV="1">
              <a:off x="10627937" y="1201321"/>
              <a:ext cx="355189" cy="3981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连接符: 肘形 636">
              <a:extLst>
                <a:ext uri="{FF2B5EF4-FFF2-40B4-BE49-F238E27FC236}">
                  <a16:creationId xmlns:a16="http://schemas.microsoft.com/office/drawing/2014/main" id="{2D030B19-0EED-AFC0-4E2E-93F1DA320C98}"/>
                </a:ext>
              </a:extLst>
            </p:cNvPr>
            <p:cNvCxnSpPr>
              <a:cxnSpLocks/>
              <a:stCxn id="240" idx="3"/>
              <a:endCxn id="241" idx="1"/>
            </p:cNvCxnSpPr>
            <p:nvPr/>
          </p:nvCxnSpPr>
          <p:spPr>
            <a:xfrm>
              <a:off x="10675570" y="396589"/>
              <a:ext cx="394329" cy="718242"/>
            </a:xfrm>
            <a:prstGeom prst="bentConnector3">
              <a:avLst>
                <a:gd name="adj1" fmla="val 9938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8" name="文本框 637">
              <a:extLst>
                <a:ext uri="{FF2B5EF4-FFF2-40B4-BE49-F238E27FC236}">
                  <a16:creationId xmlns:a16="http://schemas.microsoft.com/office/drawing/2014/main" id="{5DA92363-E166-B7B1-DAF6-7ACBB12075C7}"/>
                </a:ext>
              </a:extLst>
            </p:cNvPr>
            <p:cNvSpPr txBox="1"/>
            <p:nvPr/>
          </p:nvSpPr>
          <p:spPr>
            <a:xfrm>
              <a:off x="10894666" y="2939894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NT-ST</a:t>
              </a:r>
            </a:p>
          </p:txBody>
        </p:sp>
        <p:sp>
          <p:nvSpPr>
            <p:cNvPr id="639" name="文本框 638">
              <a:extLst>
                <a:ext uri="{FF2B5EF4-FFF2-40B4-BE49-F238E27FC236}">
                  <a16:creationId xmlns:a16="http://schemas.microsoft.com/office/drawing/2014/main" id="{C739838C-92A7-0BBD-693F-FD5A15DAEBD0}"/>
                </a:ext>
              </a:extLst>
            </p:cNvPr>
            <p:cNvSpPr txBox="1"/>
            <p:nvPr/>
          </p:nvSpPr>
          <p:spPr>
            <a:xfrm>
              <a:off x="10894666" y="2243777"/>
              <a:ext cx="687642" cy="25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</a:t>
              </a:r>
              <a:endPara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箭头: 右 639">
              <a:extLst>
                <a:ext uri="{FF2B5EF4-FFF2-40B4-BE49-F238E27FC236}">
                  <a16:creationId xmlns:a16="http://schemas.microsoft.com/office/drawing/2014/main" id="{57173EDF-28ED-B92B-326C-29A50A1B80E5}"/>
                </a:ext>
              </a:extLst>
            </p:cNvPr>
            <p:cNvSpPr/>
            <p:nvPr/>
          </p:nvSpPr>
          <p:spPr>
            <a:xfrm rot="10800000">
              <a:off x="10990645" y="2748680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箭头: 右 640">
              <a:extLst>
                <a:ext uri="{FF2B5EF4-FFF2-40B4-BE49-F238E27FC236}">
                  <a16:creationId xmlns:a16="http://schemas.microsoft.com/office/drawing/2014/main" id="{2825E09A-1B0A-7590-2D56-930352ACBA0D}"/>
                </a:ext>
              </a:extLst>
            </p:cNvPr>
            <p:cNvSpPr/>
            <p:nvPr/>
          </p:nvSpPr>
          <p:spPr>
            <a:xfrm rot="10800000">
              <a:off x="10985505" y="3451259"/>
              <a:ext cx="413534" cy="23543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4F117391-CE15-7708-6D23-4D2BF50F5C82}"/>
              </a:ext>
            </a:extLst>
          </p:cNvPr>
          <p:cNvGrpSpPr/>
          <p:nvPr/>
        </p:nvGrpSpPr>
        <p:grpSpPr>
          <a:xfrm>
            <a:off x="15444008" y="18768638"/>
            <a:ext cx="8321827" cy="3456213"/>
            <a:chOff x="14346896" y="22166585"/>
            <a:chExt cx="11430816" cy="4120175"/>
          </a:xfrm>
        </p:grpSpPr>
        <p:grpSp>
          <p:nvGrpSpPr>
            <p:cNvPr id="645" name="组合 644">
              <a:extLst>
                <a:ext uri="{FF2B5EF4-FFF2-40B4-BE49-F238E27FC236}">
                  <a16:creationId xmlns:a16="http://schemas.microsoft.com/office/drawing/2014/main" id="{794F910F-FD38-9C8B-2124-D167AD4DE060}"/>
                </a:ext>
              </a:extLst>
            </p:cNvPr>
            <p:cNvGrpSpPr/>
            <p:nvPr/>
          </p:nvGrpSpPr>
          <p:grpSpPr>
            <a:xfrm>
              <a:off x="15873908" y="22823765"/>
              <a:ext cx="705179" cy="1410357"/>
              <a:chOff x="4994490" y="5197947"/>
              <a:chExt cx="720000" cy="1440000"/>
            </a:xfrm>
          </p:grpSpPr>
          <p:pic>
            <p:nvPicPr>
              <p:cNvPr id="646" name="图片 645">
                <a:extLst>
                  <a:ext uri="{FF2B5EF4-FFF2-40B4-BE49-F238E27FC236}">
                    <a16:creationId xmlns:a16="http://schemas.microsoft.com/office/drawing/2014/main" id="{B3D874A4-CD19-5615-EA4D-65CC35EEF62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490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47" name="椭圆 646">
                <a:extLst>
                  <a:ext uri="{FF2B5EF4-FFF2-40B4-BE49-F238E27FC236}">
                    <a16:creationId xmlns:a16="http://schemas.microsoft.com/office/drawing/2014/main" id="{295B83F1-4CED-12A2-9B8C-31E09ECEC9BD}"/>
                  </a:ext>
                </a:extLst>
              </p:cNvPr>
              <p:cNvSpPr/>
              <p:nvPr/>
            </p:nvSpPr>
            <p:spPr>
              <a:xfrm>
                <a:off x="5230436" y="5248695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C78E0262-7125-5BBE-5379-EAEFAA053869}"/>
                </a:ext>
              </a:extLst>
            </p:cNvPr>
            <p:cNvGrpSpPr/>
            <p:nvPr/>
          </p:nvGrpSpPr>
          <p:grpSpPr>
            <a:xfrm>
              <a:off x="17988295" y="22823765"/>
              <a:ext cx="705179" cy="1410357"/>
              <a:chOff x="5715867" y="5197947"/>
              <a:chExt cx="720000" cy="1440000"/>
            </a:xfrm>
          </p:grpSpPr>
          <p:pic>
            <p:nvPicPr>
              <p:cNvPr id="649" name="图片 648">
                <a:extLst>
                  <a:ext uri="{FF2B5EF4-FFF2-40B4-BE49-F238E27FC236}">
                    <a16:creationId xmlns:a16="http://schemas.microsoft.com/office/drawing/2014/main" id="{702F6035-AB75-76EF-6E59-076B7431580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86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0" name="椭圆 649">
                <a:extLst>
                  <a:ext uri="{FF2B5EF4-FFF2-40B4-BE49-F238E27FC236}">
                    <a16:creationId xmlns:a16="http://schemas.microsoft.com/office/drawing/2014/main" id="{3109A760-E850-90FD-6AF4-DB8FD549FA7F}"/>
                  </a:ext>
                </a:extLst>
              </p:cNvPr>
              <p:cNvSpPr/>
              <p:nvPr/>
            </p:nvSpPr>
            <p:spPr>
              <a:xfrm>
                <a:off x="6117398" y="5199129"/>
                <a:ext cx="173636" cy="16495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1" name="组合 650">
              <a:extLst>
                <a:ext uri="{FF2B5EF4-FFF2-40B4-BE49-F238E27FC236}">
                  <a16:creationId xmlns:a16="http://schemas.microsoft.com/office/drawing/2014/main" id="{5AC9079B-C379-5025-F152-D54046E03DBD}"/>
                </a:ext>
              </a:extLst>
            </p:cNvPr>
            <p:cNvGrpSpPr/>
            <p:nvPr/>
          </p:nvGrpSpPr>
          <p:grpSpPr>
            <a:xfrm>
              <a:off x="22217068" y="22823765"/>
              <a:ext cx="705179" cy="1410357"/>
              <a:chOff x="2108982" y="5197947"/>
              <a:chExt cx="720000" cy="1440000"/>
            </a:xfrm>
          </p:grpSpPr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03E1BBCF-6D9F-5011-6223-9722AF33E5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982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3" name="椭圆 652">
                <a:extLst>
                  <a:ext uri="{FF2B5EF4-FFF2-40B4-BE49-F238E27FC236}">
                    <a16:creationId xmlns:a16="http://schemas.microsoft.com/office/drawing/2014/main" id="{A1210E94-C50F-A3A2-2B4E-9FFB4B6EC49F}"/>
                  </a:ext>
                </a:extLst>
              </p:cNvPr>
              <p:cNvSpPr/>
              <p:nvPr/>
            </p:nvSpPr>
            <p:spPr>
              <a:xfrm>
                <a:off x="2505753" y="525934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4" name="组合 653">
              <a:extLst>
                <a:ext uri="{FF2B5EF4-FFF2-40B4-BE49-F238E27FC236}">
                  <a16:creationId xmlns:a16="http://schemas.microsoft.com/office/drawing/2014/main" id="{FA837FCB-BBC8-9D5C-AA8A-0455818E3355}"/>
                </a:ext>
              </a:extLst>
            </p:cNvPr>
            <p:cNvGrpSpPr/>
            <p:nvPr/>
          </p:nvGrpSpPr>
          <p:grpSpPr>
            <a:xfrm>
              <a:off x="22921864" y="22823765"/>
              <a:ext cx="705179" cy="1410357"/>
              <a:chOff x="4284940" y="3757947"/>
              <a:chExt cx="720000" cy="1440000"/>
            </a:xfrm>
          </p:grpSpPr>
          <p:pic>
            <p:nvPicPr>
              <p:cNvPr id="655" name="图片 654">
                <a:extLst>
                  <a:ext uri="{FF2B5EF4-FFF2-40B4-BE49-F238E27FC236}">
                    <a16:creationId xmlns:a16="http://schemas.microsoft.com/office/drawing/2014/main" id="{4BAD9D6B-0D05-F05D-0337-C1254E184A6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40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6" name="椭圆 655">
                <a:extLst>
                  <a:ext uri="{FF2B5EF4-FFF2-40B4-BE49-F238E27FC236}">
                    <a16:creationId xmlns:a16="http://schemas.microsoft.com/office/drawing/2014/main" id="{81B410D4-1E19-D341-85D7-59238692745C}"/>
                  </a:ext>
                </a:extLst>
              </p:cNvPr>
              <p:cNvSpPr/>
              <p:nvPr/>
            </p:nvSpPr>
            <p:spPr>
              <a:xfrm>
                <a:off x="4560455" y="376857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70A3D9C9-E05A-CE09-CD28-DCAD32E5DBB8}"/>
                </a:ext>
              </a:extLst>
            </p:cNvPr>
            <p:cNvGrpSpPr/>
            <p:nvPr/>
          </p:nvGrpSpPr>
          <p:grpSpPr>
            <a:xfrm>
              <a:off x="22217068" y="24230298"/>
              <a:ext cx="705179" cy="1410357"/>
              <a:chOff x="10044129" y="5197947"/>
              <a:chExt cx="720000" cy="1440000"/>
            </a:xfrm>
          </p:grpSpPr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D13857E3-AD3C-E31B-B48D-57701F083C1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12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59" name="椭圆 658">
                <a:extLst>
                  <a:ext uri="{FF2B5EF4-FFF2-40B4-BE49-F238E27FC236}">
                    <a16:creationId xmlns:a16="http://schemas.microsoft.com/office/drawing/2014/main" id="{8008454C-4E21-978B-E108-A6E1BEFEAE84}"/>
                  </a:ext>
                </a:extLst>
              </p:cNvPr>
              <p:cNvSpPr/>
              <p:nvPr/>
            </p:nvSpPr>
            <p:spPr>
              <a:xfrm>
                <a:off x="10419180" y="5320635"/>
                <a:ext cx="188543" cy="17911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0" name="组合 659">
              <a:extLst>
                <a:ext uri="{FF2B5EF4-FFF2-40B4-BE49-F238E27FC236}">
                  <a16:creationId xmlns:a16="http://schemas.microsoft.com/office/drawing/2014/main" id="{2DF46AC5-0C47-D668-82AE-59A60F8E93DA}"/>
                </a:ext>
              </a:extLst>
            </p:cNvPr>
            <p:cNvGrpSpPr/>
            <p:nvPr/>
          </p:nvGrpSpPr>
          <p:grpSpPr>
            <a:xfrm>
              <a:off x="17988295" y="24230298"/>
              <a:ext cx="705179" cy="1410357"/>
              <a:chOff x="7879998" y="5197947"/>
              <a:chExt cx="720000" cy="1440000"/>
            </a:xfrm>
          </p:grpSpPr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F35C168C-A689-D601-D251-29B8DF2A792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998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62" name="椭圆 661">
                <a:extLst>
                  <a:ext uri="{FF2B5EF4-FFF2-40B4-BE49-F238E27FC236}">
                    <a16:creationId xmlns:a16="http://schemas.microsoft.com/office/drawing/2014/main" id="{610D4EF8-0145-9C01-0005-3C7CFF8EEC4A}"/>
                  </a:ext>
                </a:extLst>
              </p:cNvPr>
              <p:cNvSpPr/>
              <p:nvPr/>
            </p:nvSpPr>
            <p:spPr>
              <a:xfrm>
                <a:off x="8235690" y="5248287"/>
                <a:ext cx="145103" cy="13784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63" name="图片 662">
              <a:extLst>
                <a:ext uri="{FF2B5EF4-FFF2-40B4-BE49-F238E27FC236}">
                  <a16:creationId xmlns:a16="http://schemas.microsoft.com/office/drawing/2014/main" id="{1C8BDAF2-806B-EF3E-A619-422AABF66E86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864" y="24230298"/>
              <a:ext cx="705179" cy="1410357"/>
            </a:xfrm>
            <a:prstGeom prst="rect">
              <a:avLst/>
            </a:prstGeom>
          </p:spPr>
        </p:pic>
        <p:pic>
          <p:nvPicPr>
            <p:cNvPr id="664" name="图片 663">
              <a:extLst>
                <a:ext uri="{FF2B5EF4-FFF2-40B4-BE49-F238E27FC236}">
                  <a16:creationId xmlns:a16="http://schemas.microsoft.com/office/drawing/2014/main" id="{D58C2CA4-3F07-41E2-6685-0094767A52B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6659" y="24230298"/>
              <a:ext cx="705179" cy="1410357"/>
            </a:xfrm>
            <a:prstGeom prst="rect">
              <a:avLst/>
            </a:prstGeom>
          </p:spPr>
        </p:pic>
        <p:pic>
          <p:nvPicPr>
            <p:cNvPr id="665" name="图片 664">
              <a:extLst>
                <a:ext uri="{FF2B5EF4-FFF2-40B4-BE49-F238E27FC236}">
                  <a16:creationId xmlns:a16="http://schemas.microsoft.com/office/drawing/2014/main" id="{1311DC34-6CC3-4A2F-DF4B-0E1D4B9018B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2681" y="24230298"/>
              <a:ext cx="705179" cy="1410357"/>
            </a:xfrm>
            <a:prstGeom prst="rect">
              <a:avLst/>
            </a:prstGeom>
          </p:spPr>
        </p:pic>
        <p:pic>
          <p:nvPicPr>
            <p:cNvPr id="666" name="图片 665">
              <a:extLst>
                <a:ext uri="{FF2B5EF4-FFF2-40B4-BE49-F238E27FC236}">
                  <a16:creationId xmlns:a16="http://schemas.microsoft.com/office/drawing/2014/main" id="{8CAA89C9-0716-604A-B043-14A76E8819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4230298"/>
              <a:ext cx="705179" cy="1410357"/>
            </a:xfrm>
            <a:prstGeom prst="rect">
              <a:avLst/>
            </a:prstGeom>
          </p:spPr>
        </p:pic>
        <p:pic>
          <p:nvPicPr>
            <p:cNvPr id="667" name="图片 666">
              <a:extLst>
                <a:ext uri="{FF2B5EF4-FFF2-40B4-BE49-F238E27FC236}">
                  <a16:creationId xmlns:a16="http://schemas.microsoft.com/office/drawing/2014/main" id="{BCE02036-1F18-83BE-EE19-74B501CE177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499" y="22823765"/>
              <a:ext cx="705179" cy="1410357"/>
            </a:xfrm>
            <a:prstGeom prst="rect">
              <a:avLst/>
            </a:prstGeom>
          </p:spPr>
        </p:pic>
        <p:pic>
          <p:nvPicPr>
            <p:cNvPr id="668" name="图片 667">
              <a:extLst>
                <a:ext uri="{FF2B5EF4-FFF2-40B4-BE49-F238E27FC236}">
                  <a16:creationId xmlns:a16="http://schemas.microsoft.com/office/drawing/2014/main" id="{26F6E87E-E3DF-1CBC-A3EB-646ED558261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113" y="24230298"/>
              <a:ext cx="705179" cy="1410357"/>
            </a:xfrm>
            <a:prstGeom prst="rect">
              <a:avLst/>
            </a:prstGeom>
          </p:spPr>
        </p:pic>
        <p:grpSp>
          <p:nvGrpSpPr>
            <p:cNvPr id="669" name="组合 668">
              <a:extLst>
                <a:ext uri="{FF2B5EF4-FFF2-40B4-BE49-F238E27FC236}">
                  <a16:creationId xmlns:a16="http://schemas.microsoft.com/office/drawing/2014/main" id="{2A1A3A8B-09D4-9CD5-4051-60B5C045BE95}"/>
                </a:ext>
              </a:extLst>
            </p:cNvPr>
            <p:cNvGrpSpPr/>
            <p:nvPr/>
          </p:nvGrpSpPr>
          <p:grpSpPr>
            <a:xfrm>
              <a:off x="19397886" y="22823765"/>
              <a:ext cx="705179" cy="1410357"/>
              <a:chOff x="2831866" y="3757947"/>
              <a:chExt cx="720000" cy="1440000"/>
            </a:xfrm>
          </p:grpSpPr>
          <p:pic>
            <p:nvPicPr>
              <p:cNvPr id="670" name="图片 669">
                <a:extLst>
                  <a:ext uri="{FF2B5EF4-FFF2-40B4-BE49-F238E27FC236}">
                    <a16:creationId xmlns:a16="http://schemas.microsoft.com/office/drawing/2014/main" id="{7D847B42-79DE-B174-E544-7BB65998E6A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1866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1" name="椭圆 670">
                <a:extLst>
                  <a:ext uri="{FF2B5EF4-FFF2-40B4-BE49-F238E27FC236}">
                    <a16:creationId xmlns:a16="http://schemas.microsoft.com/office/drawing/2014/main" id="{3D13CFC0-2380-AFE2-0E12-745D9ECCB836}"/>
                  </a:ext>
                </a:extLst>
              </p:cNvPr>
              <p:cNvSpPr/>
              <p:nvPr/>
            </p:nvSpPr>
            <p:spPr>
              <a:xfrm>
                <a:off x="3027985" y="380191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2" name="组合 671">
              <a:extLst>
                <a:ext uri="{FF2B5EF4-FFF2-40B4-BE49-F238E27FC236}">
                  <a16:creationId xmlns:a16="http://schemas.microsoft.com/office/drawing/2014/main" id="{82EC7E1E-D2CF-FC77-376D-5FC47A86648F}"/>
                </a:ext>
              </a:extLst>
            </p:cNvPr>
            <p:cNvGrpSpPr/>
            <p:nvPr/>
          </p:nvGrpSpPr>
          <p:grpSpPr>
            <a:xfrm>
              <a:off x="20102681" y="22823765"/>
              <a:ext cx="705179" cy="1410357"/>
              <a:chOff x="3558403" y="3757947"/>
              <a:chExt cx="720000" cy="1440000"/>
            </a:xfrm>
          </p:grpSpPr>
          <p:pic>
            <p:nvPicPr>
              <p:cNvPr id="673" name="图片 672">
                <a:extLst>
                  <a:ext uri="{FF2B5EF4-FFF2-40B4-BE49-F238E27FC236}">
                    <a16:creationId xmlns:a16="http://schemas.microsoft.com/office/drawing/2014/main" id="{0E2D0910-A32C-5C90-D40B-E8750261B04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8403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6EBD68B0-B33A-3996-1A07-56E98BDC0B86}"/>
                  </a:ext>
                </a:extLst>
              </p:cNvPr>
              <p:cNvSpPr/>
              <p:nvPr/>
            </p:nvSpPr>
            <p:spPr>
              <a:xfrm>
                <a:off x="3816331" y="379975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5" name="组合 674">
              <a:extLst>
                <a:ext uri="{FF2B5EF4-FFF2-40B4-BE49-F238E27FC236}">
                  <a16:creationId xmlns:a16="http://schemas.microsoft.com/office/drawing/2014/main" id="{55403E1F-A952-247D-1516-2D5E2C96045B}"/>
                </a:ext>
              </a:extLst>
            </p:cNvPr>
            <p:cNvGrpSpPr/>
            <p:nvPr/>
          </p:nvGrpSpPr>
          <p:grpSpPr>
            <a:xfrm>
              <a:off x="15169113" y="22823765"/>
              <a:ext cx="705179" cy="1410357"/>
              <a:chOff x="2105329" y="3757947"/>
              <a:chExt cx="720000" cy="1440000"/>
            </a:xfrm>
          </p:grpSpPr>
          <p:pic>
            <p:nvPicPr>
              <p:cNvPr id="676" name="图片 675">
                <a:extLst>
                  <a:ext uri="{FF2B5EF4-FFF2-40B4-BE49-F238E27FC236}">
                    <a16:creationId xmlns:a16="http://schemas.microsoft.com/office/drawing/2014/main" id="{F3422E33-86CE-5873-F02C-83C6A469DE3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5329" y="375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77" name="椭圆 676">
                <a:extLst>
                  <a:ext uri="{FF2B5EF4-FFF2-40B4-BE49-F238E27FC236}">
                    <a16:creationId xmlns:a16="http://schemas.microsoft.com/office/drawing/2014/main" id="{C20B4F5D-C5F4-4F6D-0128-25FBAD6F88EF}"/>
                  </a:ext>
                </a:extLst>
              </p:cNvPr>
              <p:cNvSpPr/>
              <p:nvPr/>
            </p:nvSpPr>
            <p:spPr>
              <a:xfrm>
                <a:off x="2414853" y="381583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355705F9-0BF3-43FA-9A68-4343C7BBCE18}"/>
                </a:ext>
              </a:extLst>
            </p:cNvPr>
            <p:cNvGrpSpPr/>
            <p:nvPr/>
          </p:nvGrpSpPr>
          <p:grpSpPr>
            <a:xfrm>
              <a:off x="16578704" y="22823765"/>
              <a:ext cx="705179" cy="1410357"/>
              <a:chOff x="3551736" y="5197947"/>
              <a:chExt cx="720000" cy="1440000"/>
            </a:xfrm>
          </p:grpSpPr>
          <p:pic>
            <p:nvPicPr>
              <p:cNvPr id="679" name="图片 678">
                <a:extLst>
                  <a:ext uri="{FF2B5EF4-FFF2-40B4-BE49-F238E27FC236}">
                    <a16:creationId xmlns:a16="http://schemas.microsoft.com/office/drawing/2014/main" id="{C69034BD-3203-2FE6-3D2C-A8DED641439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736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0" name="椭圆 679">
                <a:extLst>
                  <a:ext uri="{FF2B5EF4-FFF2-40B4-BE49-F238E27FC236}">
                    <a16:creationId xmlns:a16="http://schemas.microsoft.com/office/drawing/2014/main" id="{D51A8420-12CA-4C55-3093-D400167880F1}"/>
                  </a:ext>
                </a:extLst>
              </p:cNvPr>
              <p:cNvSpPr/>
              <p:nvPr/>
            </p:nvSpPr>
            <p:spPr>
              <a:xfrm>
                <a:off x="3794324" y="5228807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1" name="组合 680">
              <a:extLst>
                <a:ext uri="{FF2B5EF4-FFF2-40B4-BE49-F238E27FC236}">
                  <a16:creationId xmlns:a16="http://schemas.microsoft.com/office/drawing/2014/main" id="{0A1029A9-B980-728B-A3EB-1541FD6CC805}"/>
                </a:ext>
              </a:extLst>
            </p:cNvPr>
            <p:cNvGrpSpPr/>
            <p:nvPr/>
          </p:nvGrpSpPr>
          <p:grpSpPr>
            <a:xfrm>
              <a:off x="21512272" y="22823765"/>
              <a:ext cx="705179" cy="1410357"/>
              <a:chOff x="2827504" y="2315585"/>
              <a:chExt cx="720000" cy="1440000"/>
            </a:xfrm>
          </p:grpSpPr>
          <p:pic>
            <p:nvPicPr>
              <p:cNvPr id="682" name="图片 681">
                <a:extLst>
                  <a:ext uri="{FF2B5EF4-FFF2-40B4-BE49-F238E27FC236}">
                    <a16:creationId xmlns:a16="http://schemas.microsoft.com/office/drawing/2014/main" id="{E2D7BCF5-492F-B60F-A95E-C73B3C4DBAE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504" y="2315585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9B73A900-13D9-0773-1272-4CB105C8A9B6}"/>
                  </a:ext>
                </a:extLst>
              </p:cNvPr>
              <p:cNvSpPr/>
              <p:nvPr/>
            </p:nvSpPr>
            <p:spPr>
              <a:xfrm>
                <a:off x="3021521" y="233601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6EB68E72-A6C6-C543-7246-1D217E1A9745}"/>
                </a:ext>
              </a:extLst>
            </p:cNvPr>
            <p:cNvGrpSpPr/>
            <p:nvPr/>
          </p:nvGrpSpPr>
          <p:grpSpPr>
            <a:xfrm>
              <a:off x="21512272" y="24230298"/>
              <a:ext cx="705179" cy="1410357"/>
              <a:chOff x="7158428" y="2323393"/>
              <a:chExt cx="720000" cy="1440000"/>
            </a:xfrm>
          </p:grpSpPr>
          <p:pic>
            <p:nvPicPr>
              <p:cNvPr id="685" name="图片 684">
                <a:extLst>
                  <a:ext uri="{FF2B5EF4-FFF2-40B4-BE49-F238E27FC236}">
                    <a16:creationId xmlns:a16="http://schemas.microsoft.com/office/drawing/2014/main" id="{A1506AE5-6623-BF90-DEE4-AA9C2E8CC14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428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6" name="椭圆 685">
                <a:extLst>
                  <a:ext uri="{FF2B5EF4-FFF2-40B4-BE49-F238E27FC236}">
                    <a16:creationId xmlns:a16="http://schemas.microsoft.com/office/drawing/2014/main" id="{EF1D768A-274F-4DA1-AC5F-759B8BEBBC30}"/>
                  </a:ext>
                </a:extLst>
              </p:cNvPr>
              <p:cNvSpPr/>
              <p:nvPr/>
            </p:nvSpPr>
            <p:spPr>
              <a:xfrm>
                <a:off x="7488380" y="2384422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7" name="组合 686">
              <a:extLst>
                <a:ext uri="{FF2B5EF4-FFF2-40B4-BE49-F238E27FC236}">
                  <a16:creationId xmlns:a16="http://schemas.microsoft.com/office/drawing/2014/main" id="{5FF68A20-991F-3FDA-A650-B7584686E682}"/>
                </a:ext>
              </a:extLst>
            </p:cNvPr>
            <p:cNvGrpSpPr/>
            <p:nvPr/>
          </p:nvGrpSpPr>
          <p:grpSpPr>
            <a:xfrm>
              <a:off x="16578704" y="24230298"/>
              <a:ext cx="705179" cy="1410357"/>
              <a:chOff x="7158621" y="5197947"/>
              <a:chExt cx="720000" cy="1440000"/>
            </a:xfrm>
          </p:grpSpPr>
          <p:pic>
            <p:nvPicPr>
              <p:cNvPr id="688" name="图片 687">
                <a:extLst>
                  <a:ext uri="{FF2B5EF4-FFF2-40B4-BE49-F238E27FC236}">
                    <a16:creationId xmlns:a16="http://schemas.microsoft.com/office/drawing/2014/main" id="{37EAF6A0-D936-E01B-E0AD-C4E73794FE7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8621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89" name="椭圆 688">
                <a:extLst>
                  <a:ext uri="{FF2B5EF4-FFF2-40B4-BE49-F238E27FC236}">
                    <a16:creationId xmlns:a16="http://schemas.microsoft.com/office/drawing/2014/main" id="{9FA35F9E-A5F1-55A4-260E-093AFDBD0ED0}"/>
                  </a:ext>
                </a:extLst>
              </p:cNvPr>
              <p:cNvSpPr/>
              <p:nvPr/>
            </p:nvSpPr>
            <p:spPr>
              <a:xfrm>
                <a:off x="7417987" y="521452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4DEAEAB1-6B78-4BE7-22F4-5FCCE5864D9C}"/>
                </a:ext>
              </a:extLst>
            </p:cNvPr>
            <p:cNvGrpSpPr/>
            <p:nvPr/>
          </p:nvGrpSpPr>
          <p:grpSpPr>
            <a:xfrm>
              <a:off x="20807477" y="24230298"/>
              <a:ext cx="705179" cy="1410357"/>
              <a:chOff x="10038847" y="3763153"/>
              <a:chExt cx="720000" cy="1440000"/>
            </a:xfrm>
          </p:grpSpPr>
          <p:pic>
            <p:nvPicPr>
              <p:cNvPr id="691" name="图片 690">
                <a:extLst>
                  <a:ext uri="{FF2B5EF4-FFF2-40B4-BE49-F238E27FC236}">
                    <a16:creationId xmlns:a16="http://schemas.microsoft.com/office/drawing/2014/main" id="{8AE98F11-8B09-0EB0-539A-0663C763809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8847" y="376315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2" name="椭圆 691">
                <a:extLst>
                  <a:ext uri="{FF2B5EF4-FFF2-40B4-BE49-F238E27FC236}">
                    <a16:creationId xmlns:a16="http://schemas.microsoft.com/office/drawing/2014/main" id="{550258DD-AF2F-6EEB-F381-A9F968665CA4}"/>
                  </a:ext>
                </a:extLst>
              </p:cNvPr>
              <p:cNvSpPr/>
              <p:nvPr/>
            </p:nvSpPr>
            <p:spPr>
              <a:xfrm>
                <a:off x="10267010" y="3806840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81401B70-22AA-D6E3-1BD0-2CE147D7D48F}"/>
                </a:ext>
              </a:extLst>
            </p:cNvPr>
            <p:cNvGrpSpPr/>
            <p:nvPr/>
          </p:nvGrpSpPr>
          <p:grpSpPr>
            <a:xfrm>
              <a:off x="19397886" y="24230298"/>
              <a:ext cx="705179" cy="1410357"/>
              <a:chOff x="11486793" y="2323393"/>
              <a:chExt cx="720000" cy="1440000"/>
            </a:xfrm>
          </p:grpSpPr>
          <p:pic>
            <p:nvPicPr>
              <p:cNvPr id="694" name="图片 693">
                <a:extLst>
                  <a:ext uri="{FF2B5EF4-FFF2-40B4-BE49-F238E27FC236}">
                    <a16:creationId xmlns:a16="http://schemas.microsoft.com/office/drawing/2014/main" id="{3C539D46-0412-1F8A-52E2-2199AC7D50B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793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5" name="椭圆 694">
                <a:extLst>
                  <a:ext uri="{FF2B5EF4-FFF2-40B4-BE49-F238E27FC236}">
                    <a16:creationId xmlns:a16="http://schemas.microsoft.com/office/drawing/2014/main" id="{EC69F03E-A0C5-5EF7-EC12-29F58A751624}"/>
                  </a:ext>
                </a:extLst>
              </p:cNvPr>
              <p:cNvSpPr/>
              <p:nvPr/>
            </p:nvSpPr>
            <p:spPr>
              <a:xfrm>
                <a:off x="11749689" y="235575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6" name="组合 695">
              <a:extLst>
                <a:ext uri="{FF2B5EF4-FFF2-40B4-BE49-F238E27FC236}">
                  <a16:creationId xmlns:a16="http://schemas.microsoft.com/office/drawing/2014/main" id="{BBEB6C69-23BF-DAC2-0CE3-F0CB49626E0D}"/>
                </a:ext>
              </a:extLst>
            </p:cNvPr>
            <p:cNvGrpSpPr/>
            <p:nvPr/>
          </p:nvGrpSpPr>
          <p:grpSpPr>
            <a:xfrm>
              <a:off x="15873908" y="24230298"/>
              <a:ext cx="705179" cy="1410357"/>
              <a:chOff x="10044004" y="2323393"/>
              <a:chExt cx="720000" cy="1440000"/>
            </a:xfrm>
          </p:grpSpPr>
          <p:pic>
            <p:nvPicPr>
              <p:cNvPr id="697" name="图片 696">
                <a:extLst>
                  <a:ext uri="{FF2B5EF4-FFF2-40B4-BE49-F238E27FC236}">
                    <a16:creationId xmlns:a16="http://schemas.microsoft.com/office/drawing/2014/main" id="{22743F48-B49C-AA1B-9DB0-EA0418EB33B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004" y="2323393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698" name="椭圆 697">
                <a:extLst>
                  <a:ext uri="{FF2B5EF4-FFF2-40B4-BE49-F238E27FC236}">
                    <a16:creationId xmlns:a16="http://schemas.microsoft.com/office/drawing/2014/main" id="{047A45FC-D86A-4073-6431-2A1013118551}"/>
                  </a:ext>
                </a:extLst>
              </p:cNvPr>
              <p:cNvSpPr/>
              <p:nvPr/>
            </p:nvSpPr>
            <p:spPr>
              <a:xfrm>
                <a:off x="10208561" y="2364648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9" name="组合 698">
              <a:extLst>
                <a:ext uri="{FF2B5EF4-FFF2-40B4-BE49-F238E27FC236}">
                  <a16:creationId xmlns:a16="http://schemas.microsoft.com/office/drawing/2014/main" id="{73A5BD99-3BD9-97FE-BFEB-8D649EC49DF0}"/>
                </a:ext>
              </a:extLst>
            </p:cNvPr>
            <p:cNvGrpSpPr/>
            <p:nvPr/>
          </p:nvGrpSpPr>
          <p:grpSpPr>
            <a:xfrm>
              <a:off x="18693090" y="24230298"/>
              <a:ext cx="705179" cy="1410357"/>
              <a:chOff x="11486877" y="5197947"/>
              <a:chExt cx="720000" cy="1440000"/>
            </a:xfrm>
          </p:grpSpPr>
          <p:pic>
            <p:nvPicPr>
              <p:cNvPr id="700" name="图片 699">
                <a:extLst>
                  <a:ext uri="{FF2B5EF4-FFF2-40B4-BE49-F238E27FC236}">
                    <a16:creationId xmlns:a16="http://schemas.microsoft.com/office/drawing/2014/main" id="{E37F5F97-1EE9-35C6-124B-14F547F4AA8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877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01" name="椭圆 700">
                <a:extLst>
                  <a:ext uri="{FF2B5EF4-FFF2-40B4-BE49-F238E27FC236}">
                    <a16:creationId xmlns:a16="http://schemas.microsoft.com/office/drawing/2014/main" id="{13BEA873-1980-06BA-B6BD-E2D4F100BDA1}"/>
                  </a:ext>
                </a:extLst>
              </p:cNvPr>
              <p:cNvSpPr/>
              <p:nvPr/>
            </p:nvSpPr>
            <p:spPr>
              <a:xfrm>
                <a:off x="11840839" y="5245723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02" name="图片 701">
              <a:extLst>
                <a:ext uri="{FF2B5EF4-FFF2-40B4-BE49-F238E27FC236}">
                  <a16:creationId xmlns:a16="http://schemas.microsoft.com/office/drawing/2014/main" id="{24DAA034-F216-2DC1-CFAF-4AEF7A70BEA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477" y="22823765"/>
              <a:ext cx="705179" cy="1410357"/>
            </a:xfrm>
            <a:prstGeom prst="rect">
              <a:avLst/>
            </a:prstGeom>
          </p:spPr>
        </p:pic>
        <p:grpSp>
          <p:nvGrpSpPr>
            <p:cNvPr id="703" name="组合 702">
              <a:extLst>
                <a:ext uri="{FF2B5EF4-FFF2-40B4-BE49-F238E27FC236}">
                  <a16:creationId xmlns:a16="http://schemas.microsoft.com/office/drawing/2014/main" id="{D90C4091-76FE-7A32-4F85-18FC1144D0FB}"/>
                </a:ext>
              </a:extLst>
            </p:cNvPr>
            <p:cNvGrpSpPr/>
            <p:nvPr/>
          </p:nvGrpSpPr>
          <p:grpSpPr>
            <a:xfrm>
              <a:off x="18693090" y="22823765"/>
              <a:ext cx="705179" cy="1410357"/>
              <a:chOff x="2830359" y="5197947"/>
              <a:chExt cx="720000" cy="1440000"/>
            </a:xfrm>
          </p:grpSpPr>
          <p:pic>
            <p:nvPicPr>
              <p:cNvPr id="704" name="图片 703">
                <a:extLst>
                  <a:ext uri="{FF2B5EF4-FFF2-40B4-BE49-F238E27FC236}">
                    <a16:creationId xmlns:a16="http://schemas.microsoft.com/office/drawing/2014/main" id="{D2601446-4C54-81A1-F945-E192BEAB6A4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0359" y="5197947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05" name="椭圆 704">
                <a:extLst>
                  <a:ext uri="{FF2B5EF4-FFF2-40B4-BE49-F238E27FC236}">
                    <a16:creationId xmlns:a16="http://schemas.microsoft.com/office/drawing/2014/main" id="{4A390102-6467-3F93-90E9-B8197AE895EA}"/>
                  </a:ext>
                </a:extLst>
              </p:cNvPr>
              <p:cNvSpPr/>
              <p:nvPr/>
            </p:nvSpPr>
            <p:spPr>
              <a:xfrm>
                <a:off x="3076384" y="5269694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6" name="文本框 705">
              <a:extLst>
                <a:ext uri="{FF2B5EF4-FFF2-40B4-BE49-F238E27FC236}">
                  <a16:creationId xmlns:a16="http://schemas.microsoft.com/office/drawing/2014/main" id="{9BFAC40B-996C-C478-2611-55D1E86863C7}"/>
                </a:ext>
              </a:extLst>
            </p:cNvPr>
            <p:cNvSpPr txBox="1"/>
            <p:nvPr/>
          </p:nvSpPr>
          <p:spPr>
            <a:xfrm>
              <a:off x="15242965" y="25663026"/>
              <a:ext cx="10413147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Times/Videos Per Person: 29.1 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53" name="图片 752">
              <a:extLst>
                <a:ext uri="{FF2B5EF4-FFF2-40B4-BE49-F238E27FC236}">
                  <a16:creationId xmlns:a16="http://schemas.microsoft.com/office/drawing/2014/main" id="{87341F54-1839-891C-B6B2-1007B927D4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6246" y="22823765"/>
              <a:ext cx="705179" cy="1410357"/>
            </a:xfrm>
            <a:prstGeom prst="rect">
              <a:avLst/>
            </a:prstGeom>
          </p:spPr>
        </p:pic>
        <p:grpSp>
          <p:nvGrpSpPr>
            <p:cNvPr id="754" name="组合 753">
              <a:extLst>
                <a:ext uri="{FF2B5EF4-FFF2-40B4-BE49-F238E27FC236}">
                  <a16:creationId xmlns:a16="http://schemas.microsoft.com/office/drawing/2014/main" id="{628CD508-CF7F-74EB-40B9-7C7763691A03}"/>
                </a:ext>
              </a:extLst>
            </p:cNvPr>
            <p:cNvGrpSpPr/>
            <p:nvPr/>
          </p:nvGrpSpPr>
          <p:grpSpPr>
            <a:xfrm>
              <a:off x="24331455" y="22823765"/>
              <a:ext cx="705179" cy="1410357"/>
              <a:chOff x="10578963" y="2306982"/>
              <a:chExt cx="720000" cy="1440000"/>
            </a:xfrm>
          </p:grpSpPr>
          <p:pic>
            <p:nvPicPr>
              <p:cNvPr id="755" name="图片 754">
                <a:extLst>
                  <a:ext uri="{FF2B5EF4-FFF2-40B4-BE49-F238E27FC236}">
                    <a16:creationId xmlns:a16="http://schemas.microsoft.com/office/drawing/2014/main" id="{BE9F746E-C93A-DC30-0EFA-57E58B56D87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8963" y="2306982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56" name="椭圆 755">
                <a:extLst>
                  <a:ext uri="{FF2B5EF4-FFF2-40B4-BE49-F238E27FC236}">
                    <a16:creationId xmlns:a16="http://schemas.microsoft.com/office/drawing/2014/main" id="{D41BE4DB-745B-350D-A894-B98653476869}"/>
                  </a:ext>
                </a:extLst>
              </p:cNvPr>
              <p:cNvSpPr/>
              <p:nvPr/>
            </p:nvSpPr>
            <p:spPr>
              <a:xfrm>
                <a:off x="10777997" y="2355941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7" name="组合 756">
              <a:extLst>
                <a:ext uri="{FF2B5EF4-FFF2-40B4-BE49-F238E27FC236}">
                  <a16:creationId xmlns:a16="http://schemas.microsoft.com/office/drawing/2014/main" id="{F6EEBC80-5A4C-36CD-28C3-62AC5AEFC39C}"/>
                </a:ext>
              </a:extLst>
            </p:cNvPr>
            <p:cNvGrpSpPr/>
            <p:nvPr/>
          </p:nvGrpSpPr>
          <p:grpSpPr>
            <a:xfrm>
              <a:off x="24331455" y="24230298"/>
              <a:ext cx="705179" cy="1410357"/>
              <a:chOff x="10605210" y="3716070"/>
              <a:chExt cx="720000" cy="1440000"/>
            </a:xfrm>
          </p:grpSpPr>
          <p:pic>
            <p:nvPicPr>
              <p:cNvPr id="758" name="图片 757">
                <a:extLst>
                  <a:ext uri="{FF2B5EF4-FFF2-40B4-BE49-F238E27FC236}">
                    <a16:creationId xmlns:a16="http://schemas.microsoft.com/office/drawing/2014/main" id="{726A35A8-3A9A-7DB5-0B79-2891DEC9B4E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5210" y="371607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59" name="椭圆 758">
                <a:extLst>
                  <a:ext uri="{FF2B5EF4-FFF2-40B4-BE49-F238E27FC236}">
                    <a16:creationId xmlns:a16="http://schemas.microsoft.com/office/drawing/2014/main" id="{D35FC4F6-6273-203F-2E4B-024094A5B194}"/>
                  </a:ext>
                </a:extLst>
              </p:cNvPr>
              <p:cNvSpPr/>
              <p:nvPr/>
            </p:nvSpPr>
            <p:spPr>
              <a:xfrm>
                <a:off x="10900460" y="3799436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0" name="文本框 759">
              <a:extLst>
                <a:ext uri="{FF2B5EF4-FFF2-40B4-BE49-F238E27FC236}">
                  <a16:creationId xmlns:a16="http://schemas.microsoft.com/office/drawing/2014/main" id="{69E105CC-C0FB-C3D7-CB36-EFC98C307518}"/>
                </a:ext>
              </a:extLst>
            </p:cNvPr>
            <p:cNvSpPr txBox="1"/>
            <p:nvPr/>
          </p:nvSpPr>
          <p:spPr>
            <a:xfrm>
              <a:off x="14575907" y="22166585"/>
              <a:ext cx="11201805" cy="62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Summer              Spring                  Winter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27ED97C7-07D9-2C11-01F9-D594C96A6F96}"/>
                </a:ext>
              </a:extLst>
            </p:cNvPr>
            <p:cNvSpPr/>
            <p:nvPr/>
          </p:nvSpPr>
          <p:spPr>
            <a:xfrm>
              <a:off x="15127798" y="22793911"/>
              <a:ext cx="10643480" cy="2872127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2" name="组合 761">
              <a:extLst>
                <a:ext uri="{FF2B5EF4-FFF2-40B4-BE49-F238E27FC236}">
                  <a16:creationId xmlns:a16="http://schemas.microsoft.com/office/drawing/2014/main" id="{0B3828CA-35D1-507C-A57C-576F9198F2BB}"/>
                </a:ext>
              </a:extLst>
            </p:cNvPr>
            <p:cNvGrpSpPr/>
            <p:nvPr/>
          </p:nvGrpSpPr>
          <p:grpSpPr>
            <a:xfrm>
              <a:off x="23626659" y="22823765"/>
              <a:ext cx="705179" cy="1410357"/>
              <a:chOff x="12454238" y="2382420"/>
              <a:chExt cx="720000" cy="1440000"/>
            </a:xfrm>
          </p:grpSpPr>
          <p:pic>
            <p:nvPicPr>
              <p:cNvPr id="763" name="图片 762">
                <a:extLst>
                  <a:ext uri="{FF2B5EF4-FFF2-40B4-BE49-F238E27FC236}">
                    <a16:creationId xmlns:a16="http://schemas.microsoft.com/office/drawing/2014/main" id="{3B0CB9E8-7B0A-EFFC-5B6F-25876F1F597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4238" y="2382420"/>
                <a:ext cx="720000" cy="1440000"/>
              </a:xfrm>
              <a:prstGeom prst="rect">
                <a:avLst/>
              </a:prstGeom>
            </p:spPr>
          </p:pic>
          <p:sp>
            <p:nvSpPr>
              <p:cNvPr id="764" name="椭圆 763">
                <a:extLst>
                  <a:ext uri="{FF2B5EF4-FFF2-40B4-BE49-F238E27FC236}">
                    <a16:creationId xmlns:a16="http://schemas.microsoft.com/office/drawing/2014/main" id="{9CEBEA60-3B9A-3302-0EBB-3F1289CDF818}"/>
                  </a:ext>
                </a:extLst>
              </p:cNvPr>
              <p:cNvSpPr/>
              <p:nvPr/>
            </p:nvSpPr>
            <p:spPr>
              <a:xfrm>
                <a:off x="12764078" y="2420889"/>
                <a:ext cx="194208" cy="18449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03" name="图片 802">
              <a:extLst>
                <a:ext uri="{FF2B5EF4-FFF2-40B4-BE49-F238E27FC236}">
                  <a16:creationId xmlns:a16="http://schemas.microsoft.com/office/drawing/2014/main" id="{A3005547-CC16-D962-9D3E-295E4C1142E5}"/>
                </a:ext>
              </a:extLst>
            </p:cNvPr>
            <p:cNvPicPr>
              <a:picLocks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4346896" y="23000128"/>
              <a:ext cx="767098" cy="782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新月形 803">
              <a:extLst>
                <a:ext uri="{FF2B5EF4-FFF2-40B4-BE49-F238E27FC236}">
                  <a16:creationId xmlns:a16="http://schemas.microsoft.com/office/drawing/2014/main" id="{B50F6E6A-5E09-1DBC-B31B-4BB2E0F76A8C}"/>
                </a:ext>
              </a:extLst>
            </p:cNvPr>
            <p:cNvSpPr>
              <a:spLocks/>
            </p:cNvSpPr>
            <p:nvPr/>
          </p:nvSpPr>
          <p:spPr>
            <a:xfrm rot="10800000">
              <a:off x="14530595" y="24422691"/>
              <a:ext cx="477732" cy="787035"/>
            </a:xfrm>
            <a:prstGeom prst="moon">
              <a:avLst>
                <a:gd name="adj" fmla="val 55235"/>
              </a:avLst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7" name="组合 826">
            <a:extLst>
              <a:ext uri="{FF2B5EF4-FFF2-40B4-BE49-F238E27FC236}">
                <a16:creationId xmlns:a16="http://schemas.microsoft.com/office/drawing/2014/main" id="{0E65228D-D576-9762-CFBA-49CB2A905ED5}"/>
              </a:ext>
            </a:extLst>
          </p:cNvPr>
          <p:cNvGrpSpPr/>
          <p:nvPr/>
        </p:nvGrpSpPr>
        <p:grpSpPr>
          <a:xfrm>
            <a:off x="24400085" y="9773067"/>
            <a:ext cx="5040001" cy="5040000"/>
            <a:chOff x="133464" y="383285"/>
            <a:chExt cx="4992789" cy="5039391"/>
          </a:xfrm>
        </p:grpSpPr>
        <p:graphicFrame>
          <p:nvGraphicFramePr>
            <p:cNvPr id="828" name="图表 827">
              <a:extLst>
                <a:ext uri="{FF2B5EF4-FFF2-40B4-BE49-F238E27FC236}">
                  <a16:creationId xmlns:a16="http://schemas.microsoft.com/office/drawing/2014/main" id="{42BB3A9B-7501-11DB-38B6-15069371859A}"/>
                </a:ext>
              </a:extLst>
            </p:cNvPr>
            <p:cNvGraphicFramePr/>
            <p:nvPr/>
          </p:nvGraphicFramePr>
          <p:xfrm>
            <a:off x="133464" y="383285"/>
            <a:ext cx="4992789" cy="50393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0"/>
            </a:graphicData>
          </a:graphic>
        </p:graphicFrame>
        <p:sp>
          <p:nvSpPr>
            <p:cNvPr id="829" name="文本框 828">
              <a:extLst>
                <a:ext uri="{FF2B5EF4-FFF2-40B4-BE49-F238E27FC236}">
                  <a16:creationId xmlns:a16="http://schemas.microsoft.com/office/drawing/2014/main" id="{CFC95B7B-6651-8EC7-4805-9CB1F93DE076}"/>
                </a:ext>
              </a:extLst>
            </p:cNvPr>
            <p:cNvSpPr txBox="1"/>
            <p:nvPr/>
          </p:nvSpPr>
          <p:spPr>
            <a:xfrm>
              <a:off x="457476" y="570863"/>
              <a:ext cx="1256717" cy="40006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6" name="组合 835">
            <a:extLst>
              <a:ext uri="{FF2B5EF4-FFF2-40B4-BE49-F238E27FC236}">
                <a16:creationId xmlns:a16="http://schemas.microsoft.com/office/drawing/2014/main" id="{582F6D7B-3D0B-DCEC-972C-8AAA230E0357}"/>
              </a:ext>
            </a:extLst>
          </p:cNvPr>
          <p:cNvGrpSpPr/>
          <p:nvPr/>
        </p:nvGrpSpPr>
        <p:grpSpPr>
          <a:xfrm>
            <a:off x="24414530" y="4649337"/>
            <a:ext cx="5040000" cy="5040000"/>
            <a:chOff x="536548" y="7163238"/>
            <a:chExt cx="4992789" cy="4512596"/>
          </a:xfrm>
        </p:grpSpPr>
        <p:graphicFrame>
          <p:nvGraphicFramePr>
            <p:cNvPr id="837" name="图表 836">
              <a:extLst>
                <a:ext uri="{FF2B5EF4-FFF2-40B4-BE49-F238E27FC236}">
                  <a16:creationId xmlns:a16="http://schemas.microsoft.com/office/drawing/2014/main" id="{C73A5CB5-E493-81DD-EB6F-E5589AB8D0FF}"/>
                </a:ext>
              </a:extLst>
            </p:cNvPr>
            <p:cNvGraphicFramePr/>
            <p:nvPr/>
          </p:nvGraphicFramePr>
          <p:xfrm>
            <a:off x="536548" y="7163238"/>
            <a:ext cx="4992789" cy="45125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1"/>
            </a:graphicData>
          </a:graphic>
        </p:graphicFrame>
        <p:sp>
          <p:nvSpPr>
            <p:cNvPr id="838" name="文本框 837">
              <a:extLst>
                <a:ext uri="{FF2B5EF4-FFF2-40B4-BE49-F238E27FC236}">
                  <a16:creationId xmlns:a16="http://schemas.microsoft.com/office/drawing/2014/main" id="{01B2CF2D-FAB6-C35C-0D06-BBCFE33B0462}"/>
                </a:ext>
              </a:extLst>
            </p:cNvPr>
            <p:cNvSpPr txBox="1"/>
            <p:nvPr/>
          </p:nvSpPr>
          <p:spPr>
            <a:xfrm>
              <a:off x="916571" y="7308479"/>
              <a:ext cx="1255560" cy="35824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47" name="图片 846">
            <a:extLst>
              <a:ext uri="{FF2B5EF4-FFF2-40B4-BE49-F238E27FC236}">
                <a16:creationId xmlns:a16="http://schemas.microsoft.com/office/drawing/2014/main" id="{9474C6B1-C0D5-82F9-0B81-05D477488052}"/>
              </a:ext>
            </a:extLst>
          </p:cNvPr>
          <p:cNvPicPr preferRelativeResize="0">
            <a:picLocks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476" y="19998944"/>
            <a:ext cx="2160000" cy="2160000"/>
          </a:xfrm>
          <a:prstGeom prst="rect">
            <a:avLst/>
          </a:prstGeom>
        </p:spPr>
      </p:pic>
      <p:sp>
        <p:nvSpPr>
          <p:cNvPr id="850" name="文本框 849">
            <a:extLst>
              <a:ext uri="{FF2B5EF4-FFF2-40B4-BE49-F238E27FC236}">
                <a16:creationId xmlns:a16="http://schemas.microsoft.com/office/drawing/2014/main" id="{2D76F218-300A-CF44-CE59-5B7AD7C2C174}"/>
              </a:ext>
            </a:extLst>
          </p:cNvPr>
          <p:cNvSpPr txBox="1"/>
          <p:nvPr/>
        </p:nvSpPr>
        <p:spPr>
          <a:xfrm>
            <a:off x="27802531" y="19529017"/>
            <a:ext cx="197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en-US" altLang="zh-CN" sz="6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1" name="图片 850">
            <a:extLst>
              <a:ext uri="{FF2B5EF4-FFF2-40B4-BE49-F238E27FC236}">
                <a16:creationId xmlns:a16="http://schemas.microsoft.com/office/drawing/2014/main" id="{E8FEA4C5-B935-6076-91D2-6E46EA808792}"/>
              </a:ext>
            </a:extLst>
          </p:cNvPr>
          <p:cNvPicPr preferRelativeResize="0">
            <a:picLocks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597" y="12637874"/>
            <a:ext cx="2160000" cy="2160000"/>
          </a:xfrm>
          <a:prstGeom prst="rect">
            <a:avLst/>
          </a:prstGeom>
        </p:spPr>
      </p:pic>
      <p:pic>
        <p:nvPicPr>
          <p:cNvPr id="852" name="图片 851">
            <a:extLst>
              <a:ext uri="{FF2B5EF4-FFF2-40B4-BE49-F238E27FC236}">
                <a16:creationId xmlns:a16="http://schemas.microsoft.com/office/drawing/2014/main" id="{09960D9F-CD03-E43B-7A42-BB19B0C33C79}"/>
              </a:ext>
            </a:extLst>
          </p:cNvPr>
          <p:cNvPicPr preferRelativeResize="0">
            <a:picLocks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96" y="20268446"/>
            <a:ext cx="2160000" cy="2160000"/>
          </a:xfrm>
          <a:prstGeom prst="rect">
            <a:avLst/>
          </a:prstGeom>
        </p:spPr>
      </p:pic>
      <p:pic>
        <p:nvPicPr>
          <p:cNvPr id="853" name="图片 852">
            <a:extLst>
              <a:ext uri="{FF2B5EF4-FFF2-40B4-BE49-F238E27FC236}">
                <a16:creationId xmlns:a16="http://schemas.microsoft.com/office/drawing/2014/main" id="{F5D61AC4-B273-4E31-C75D-5B407E7BA47C}"/>
              </a:ext>
            </a:extLst>
          </p:cNvPr>
          <p:cNvPicPr preferRelativeResize="0">
            <a:picLocks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599" y="29667413"/>
            <a:ext cx="2160000" cy="2160000"/>
          </a:xfrm>
          <a:prstGeom prst="rect">
            <a:avLst/>
          </a:prstGeom>
        </p:spPr>
      </p:pic>
      <p:sp>
        <p:nvSpPr>
          <p:cNvPr id="855" name="文本框 854">
            <a:extLst>
              <a:ext uri="{FF2B5EF4-FFF2-40B4-BE49-F238E27FC236}">
                <a16:creationId xmlns:a16="http://schemas.microsoft.com/office/drawing/2014/main" id="{3EB35DD4-B15D-C019-034E-7BB689E14012}"/>
              </a:ext>
            </a:extLst>
          </p:cNvPr>
          <p:cNvSpPr txBox="1"/>
          <p:nvPr/>
        </p:nvSpPr>
        <p:spPr>
          <a:xfrm>
            <a:off x="15395595" y="35491079"/>
            <a:ext cx="1444928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a new task called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aims at enabling retrieval at any time moment and across different time intervals.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contribute for the first time a large-scale dataset named AT-USTC to support the study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Compared to existing datasets, AT-USTC stands out for its long data collection period and the inclusion of both RGB and IR camera footages, meeting the requirement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Uni-AT model to                                                                                     effectively handle all scenarios                                                                                                      of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Uni-AT, three                                                                                components proposed to tackle                                                                                    the new challenges of multi-                                                                                              scenario retrieval in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58" name="矩形 857">
            <a:extLst>
              <a:ext uri="{FF2B5EF4-FFF2-40B4-BE49-F238E27FC236}">
                <a16:creationId xmlns:a16="http://schemas.microsoft.com/office/drawing/2014/main" id="{A682159D-D35A-3BC6-7616-31520686872A}"/>
              </a:ext>
            </a:extLst>
          </p:cNvPr>
          <p:cNvSpPr/>
          <p:nvPr/>
        </p:nvSpPr>
        <p:spPr>
          <a:xfrm>
            <a:off x="15328721" y="34369598"/>
            <a:ext cx="14386685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5400" b="1" dirty="0"/>
          </a:p>
        </p:txBody>
      </p:sp>
      <p:pic>
        <p:nvPicPr>
          <p:cNvPr id="860" name="图片 859">
            <a:extLst>
              <a:ext uri="{FF2B5EF4-FFF2-40B4-BE49-F238E27FC236}">
                <a16:creationId xmlns:a16="http://schemas.microsoft.com/office/drawing/2014/main" id="{0AA23BAD-4CFF-0CFA-0E53-07D1F460A8D4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5500693" y="16509276"/>
            <a:ext cx="8070507" cy="2334496"/>
          </a:xfrm>
          <a:prstGeom prst="rect">
            <a:avLst/>
          </a:prstGeom>
        </p:spPr>
      </p:pic>
      <p:grpSp>
        <p:nvGrpSpPr>
          <p:cNvPr id="976" name="组合 975">
            <a:extLst>
              <a:ext uri="{FF2B5EF4-FFF2-40B4-BE49-F238E27FC236}">
                <a16:creationId xmlns:a16="http://schemas.microsoft.com/office/drawing/2014/main" id="{46F2D630-66D5-2A60-8D42-FDA071123DBD}"/>
              </a:ext>
            </a:extLst>
          </p:cNvPr>
          <p:cNvGrpSpPr/>
          <p:nvPr/>
        </p:nvGrpSpPr>
        <p:grpSpPr>
          <a:xfrm>
            <a:off x="21920761" y="39307166"/>
            <a:ext cx="7701580" cy="2680885"/>
            <a:chOff x="191536" y="5458927"/>
            <a:chExt cx="7701580" cy="2680885"/>
          </a:xfrm>
        </p:grpSpPr>
        <p:sp>
          <p:nvSpPr>
            <p:cNvPr id="939" name="箭头: 上弧形 938">
              <a:extLst>
                <a:ext uri="{FF2B5EF4-FFF2-40B4-BE49-F238E27FC236}">
                  <a16:creationId xmlns:a16="http://schemas.microsoft.com/office/drawing/2014/main" id="{377CF5BB-2EE0-B065-7170-6508BC228B8E}"/>
                </a:ext>
              </a:extLst>
            </p:cNvPr>
            <p:cNvSpPr/>
            <p:nvPr/>
          </p:nvSpPr>
          <p:spPr>
            <a:xfrm rot="17358597">
              <a:off x="595806" y="5726331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0" name="箭头: 上弧形 939">
              <a:extLst>
                <a:ext uri="{FF2B5EF4-FFF2-40B4-BE49-F238E27FC236}">
                  <a16:creationId xmlns:a16="http://schemas.microsoft.com/office/drawing/2014/main" id="{3C40F718-1364-2C28-6F3C-E6288F0DE1AD}"/>
                </a:ext>
              </a:extLst>
            </p:cNvPr>
            <p:cNvSpPr/>
            <p:nvPr/>
          </p:nvSpPr>
          <p:spPr>
            <a:xfrm rot="17358597">
              <a:off x="596542" y="5726210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1" name="平行四边形 940">
              <a:extLst>
                <a:ext uri="{FF2B5EF4-FFF2-40B4-BE49-F238E27FC236}">
                  <a16:creationId xmlns:a16="http://schemas.microsoft.com/office/drawing/2014/main" id="{161C82F0-557F-6458-D212-717F501ED064}"/>
                </a:ext>
              </a:extLst>
            </p:cNvPr>
            <p:cNvSpPr/>
            <p:nvPr/>
          </p:nvSpPr>
          <p:spPr>
            <a:xfrm>
              <a:off x="1477233" y="5696078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平行四边形 941">
              <a:extLst>
                <a:ext uri="{FF2B5EF4-FFF2-40B4-BE49-F238E27FC236}">
                  <a16:creationId xmlns:a16="http://schemas.microsoft.com/office/drawing/2014/main" id="{1C9B46AE-4E31-A378-1E77-6B3C3B0E6FB5}"/>
                </a:ext>
              </a:extLst>
            </p:cNvPr>
            <p:cNvSpPr/>
            <p:nvPr/>
          </p:nvSpPr>
          <p:spPr>
            <a:xfrm rot="19266031">
              <a:off x="6660291" y="5927836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平行四边形 942">
              <a:extLst>
                <a:ext uri="{FF2B5EF4-FFF2-40B4-BE49-F238E27FC236}">
                  <a16:creationId xmlns:a16="http://schemas.microsoft.com/office/drawing/2014/main" id="{CDCD10BE-9D18-9E90-5860-2ABAB6BF3DB1}"/>
                </a:ext>
              </a:extLst>
            </p:cNvPr>
            <p:cNvSpPr/>
            <p:nvPr/>
          </p:nvSpPr>
          <p:spPr>
            <a:xfrm>
              <a:off x="1057490" y="6488915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>
              <a:extLst>
                <a:ext uri="{FF2B5EF4-FFF2-40B4-BE49-F238E27FC236}">
                  <a16:creationId xmlns:a16="http://schemas.microsoft.com/office/drawing/2014/main" id="{10CD65C9-4170-1D43-FD0A-606EA1B3A506}"/>
                </a:ext>
              </a:extLst>
            </p:cNvPr>
            <p:cNvSpPr/>
            <p:nvPr/>
          </p:nvSpPr>
          <p:spPr>
            <a:xfrm>
              <a:off x="1051787" y="6832048"/>
              <a:ext cx="896858" cy="452341"/>
            </a:xfrm>
            <a:prstGeom prst="rect">
              <a:avLst/>
            </a:prstGeom>
            <a:solidFill>
              <a:srgbClr val="F5F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DT-ST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5" name="矩形 944">
              <a:extLst>
                <a:ext uri="{FF2B5EF4-FFF2-40B4-BE49-F238E27FC236}">
                  <a16:creationId xmlns:a16="http://schemas.microsoft.com/office/drawing/2014/main" id="{FCB07976-4D36-6A15-6194-CC1207BF83B8}"/>
                </a:ext>
              </a:extLst>
            </p:cNvPr>
            <p:cNvSpPr/>
            <p:nvPr/>
          </p:nvSpPr>
          <p:spPr>
            <a:xfrm>
              <a:off x="1951096" y="6832048"/>
              <a:ext cx="896858" cy="452341"/>
            </a:xfrm>
            <a:prstGeom prst="rect">
              <a:avLst/>
            </a:prstGeom>
            <a:solidFill>
              <a:srgbClr val="FAE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DT-LT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6" name="矩形 945">
              <a:extLst>
                <a:ext uri="{FF2B5EF4-FFF2-40B4-BE49-F238E27FC236}">
                  <a16:creationId xmlns:a16="http://schemas.microsoft.com/office/drawing/2014/main" id="{16B23DF7-5DB4-79AD-B2FD-520C9E443B2B}"/>
                </a:ext>
              </a:extLst>
            </p:cNvPr>
            <p:cNvSpPr/>
            <p:nvPr/>
          </p:nvSpPr>
          <p:spPr>
            <a:xfrm>
              <a:off x="2850405" y="6832048"/>
              <a:ext cx="896858" cy="452341"/>
            </a:xfrm>
            <a:prstGeom prst="rect">
              <a:avLst/>
            </a:prstGeom>
            <a:solidFill>
              <a:srgbClr val="FACCC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AD-ST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7" name="矩形 946">
              <a:extLst>
                <a:ext uri="{FF2B5EF4-FFF2-40B4-BE49-F238E27FC236}">
                  <a16:creationId xmlns:a16="http://schemas.microsoft.com/office/drawing/2014/main" id="{269ABFE9-8383-E4BA-A643-B26798533F4D}"/>
                </a:ext>
              </a:extLst>
            </p:cNvPr>
            <p:cNvSpPr/>
            <p:nvPr/>
          </p:nvSpPr>
          <p:spPr>
            <a:xfrm>
              <a:off x="3749714" y="6832048"/>
              <a:ext cx="896858" cy="452341"/>
            </a:xfrm>
            <a:prstGeom prst="rect">
              <a:avLst/>
            </a:prstGeom>
            <a:solidFill>
              <a:srgbClr val="E9BC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AD-LT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8" name="矩形 947">
              <a:extLst>
                <a:ext uri="{FF2B5EF4-FFF2-40B4-BE49-F238E27FC236}">
                  <a16:creationId xmlns:a16="http://schemas.microsoft.com/office/drawing/2014/main" id="{A9615621-3C7D-C95C-6F48-613E26ED66CA}"/>
                </a:ext>
              </a:extLst>
            </p:cNvPr>
            <p:cNvSpPr/>
            <p:nvPr/>
          </p:nvSpPr>
          <p:spPr>
            <a:xfrm>
              <a:off x="4649023" y="6832048"/>
              <a:ext cx="896858" cy="452341"/>
            </a:xfrm>
            <a:prstGeom prst="rect">
              <a:avLst/>
            </a:prstGeom>
            <a:solidFill>
              <a:srgbClr val="C5B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NT-ST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9" name="矩形 948">
              <a:extLst>
                <a:ext uri="{FF2B5EF4-FFF2-40B4-BE49-F238E27FC236}">
                  <a16:creationId xmlns:a16="http://schemas.microsoft.com/office/drawing/2014/main" id="{57591EF9-DE5F-8789-F4B6-D423E28EF902}"/>
                </a:ext>
              </a:extLst>
            </p:cNvPr>
            <p:cNvSpPr/>
            <p:nvPr/>
          </p:nvSpPr>
          <p:spPr>
            <a:xfrm>
              <a:off x="5548334" y="6832048"/>
              <a:ext cx="896858" cy="452341"/>
            </a:xfrm>
            <a:prstGeom prst="rect">
              <a:avLst/>
            </a:prstGeom>
            <a:solidFill>
              <a:srgbClr val="9EBF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NT-LT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0" name="平行四边形 949">
              <a:extLst>
                <a:ext uri="{FF2B5EF4-FFF2-40B4-BE49-F238E27FC236}">
                  <a16:creationId xmlns:a16="http://schemas.microsoft.com/office/drawing/2014/main" id="{75013591-5F38-7F03-356C-AA46D444CF66}"/>
                </a:ext>
              </a:extLst>
            </p:cNvPr>
            <p:cNvSpPr/>
            <p:nvPr/>
          </p:nvSpPr>
          <p:spPr>
            <a:xfrm rot="19266031">
              <a:off x="6240548" y="6720673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1" name="箭头: 上弧形 950">
              <a:extLst>
                <a:ext uri="{FF2B5EF4-FFF2-40B4-BE49-F238E27FC236}">
                  <a16:creationId xmlns:a16="http://schemas.microsoft.com/office/drawing/2014/main" id="{E58DA569-E9C5-EA26-9FDA-A58BEA4DC24F}"/>
                </a:ext>
              </a:extLst>
            </p:cNvPr>
            <p:cNvSpPr/>
            <p:nvPr/>
          </p:nvSpPr>
          <p:spPr>
            <a:xfrm rot="17358597">
              <a:off x="-75747" y="6744799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2" name="箭头: 上弧形 951">
              <a:extLst>
                <a:ext uri="{FF2B5EF4-FFF2-40B4-BE49-F238E27FC236}">
                  <a16:creationId xmlns:a16="http://schemas.microsoft.com/office/drawing/2014/main" id="{CD2BD8D7-B1E9-A087-76A3-3BB25631B382}"/>
                </a:ext>
              </a:extLst>
            </p:cNvPr>
            <p:cNvSpPr/>
            <p:nvPr/>
          </p:nvSpPr>
          <p:spPr>
            <a:xfrm rot="17358597">
              <a:off x="-75011" y="6744678"/>
              <a:ext cx="1286342" cy="751775"/>
            </a:xfrm>
            <a:prstGeom prst="curvedDownArrow">
              <a:avLst>
                <a:gd name="adj1" fmla="val 21715"/>
                <a:gd name="adj2" fmla="val 46917"/>
                <a:gd name="adj3" fmla="val 48045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3" name="文本框 952">
              <a:extLst>
                <a:ext uri="{FF2B5EF4-FFF2-40B4-BE49-F238E27FC236}">
                  <a16:creationId xmlns:a16="http://schemas.microsoft.com/office/drawing/2014/main" id="{F49DCE2F-FEF3-9608-3A77-FA7B0CD3B89D}"/>
                </a:ext>
              </a:extLst>
            </p:cNvPr>
            <p:cNvSpPr txBox="1"/>
            <p:nvPr/>
          </p:nvSpPr>
          <p:spPr>
            <a:xfrm>
              <a:off x="1290476" y="6495717"/>
              <a:ext cx="1837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AT-USTC dataset</a:t>
              </a:r>
            </a:p>
          </p:txBody>
        </p:sp>
        <p:sp>
          <p:nvSpPr>
            <p:cNvPr id="954" name="文本框 953">
              <a:extLst>
                <a:ext uri="{FF2B5EF4-FFF2-40B4-BE49-F238E27FC236}">
                  <a16:creationId xmlns:a16="http://schemas.microsoft.com/office/drawing/2014/main" id="{3D0F54D4-CC26-B2F7-D1E1-E8DA7698A7D3}"/>
                </a:ext>
              </a:extLst>
            </p:cNvPr>
            <p:cNvSpPr txBox="1"/>
            <p:nvPr/>
          </p:nvSpPr>
          <p:spPr>
            <a:xfrm>
              <a:off x="4601476" y="6456956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 all scenarios</a:t>
              </a:r>
            </a:p>
          </p:txBody>
        </p:sp>
        <p:sp>
          <p:nvSpPr>
            <p:cNvPr id="955" name="矩形 954">
              <a:extLst>
                <a:ext uri="{FF2B5EF4-FFF2-40B4-BE49-F238E27FC236}">
                  <a16:creationId xmlns:a16="http://schemas.microsoft.com/office/drawing/2014/main" id="{90B17280-BE42-2928-A174-21AE657353F4}"/>
                </a:ext>
              </a:extLst>
            </p:cNvPr>
            <p:cNvSpPr/>
            <p:nvPr/>
          </p:nvSpPr>
          <p:spPr>
            <a:xfrm>
              <a:off x="1465961" y="6038654"/>
              <a:ext cx="5396435" cy="452341"/>
            </a:xfrm>
            <a:prstGeom prst="rect">
              <a:avLst/>
            </a:prstGeom>
            <a:gradFill flip="none" rotWithShape="1">
              <a:gsLst>
                <a:gs pos="0">
                  <a:srgbClr val="F5F5CA"/>
                </a:gs>
                <a:gs pos="20000">
                  <a:srgbClr val="FAE2CC"/>
                </a:gs>
                <a:gs pos="40000">
                  <a:srgbClr val="FACCCE"/>
                </a:gs>
                <a:gs pos="100000">
                  <a:srgbClr val="9EBFE3"/>
                </a:gs>
                <a:gs pos="80000">
                  <a:srgbClr val="C5B7D8"/>
                </a:gs>
                <a:gs pos="60000">
                  <a:srgbClr val="E9BCD9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6" name="文本框 955">
              <a:extLst>
                <a:ext uri="{FF2B5EF4-FFF2-40B4-BE49-F238E27FC236}">
                  <a16:creationId xmlns:a16="http://schemas.microsoft.com/office/drawing/2014/main" id="{3343BAE9-F0A0-996A-5D7A-6E161A3B2A88}"/>
                </a:ext>
              </a:extLst>
            </p:cNvPr>
            <p:cNvSpPr txBox="1"/>
            <p:nvPr/>
          </p:nvSpPr>
          <p:spPr>
            <a:xfrm>
              <a:off x="4519006" y="5671868"/>
              <a:ext cx="2548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Multi-scenario learning</a:t>
              </a:r>
            </a:p>
          </p:txBody>
        </p:sp>
        <p:sp>
          <p:nvSpPr>
            <p:cNvPr id="957" name="文本框 956">
              <a:extLst>
                <a:ext uri="{FF2B5EF4-FFF2-40B4-BE49-F238E27FC236}">
                  <a16:creationId xmlns:a16="http://schemas.microsoft.com/office/drawing/2014/main" id="{01649246-9E64-A02F-2017-0EBD996C44B8}"/>
                </a:ext>
              </a:extLst>
            </p:cNvPr>
            <p:cNvSpPr txBox="1"/>
            <p:nvPr/>
          </p:nvSpPr>
          <p:spPr>
            <a:xfrm>
              <a:off x="1789370" y="5686401"/>
              <a:ext cx="1665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Uni-AT method</a:t>
              </a:r>
            </a:p>
          </p:txBody>
        </p:sp>
        <p:sp>
          <p:nvSpPr>
            <p:cNvPr id="958" name="平行四边形 957">
              <a:extLst>
                <a:ext uri="{FF2B5EF4-FFF2-40B4-BE49-F238E27FC236}">
                  <a16:creationId xmlns:a16="http://schemas.microsoft.com/office/drawing/2014/main" id="{EBD5F943-5C41-7A62-C179-B62379CF69A7}"/>
                </a:ext>
              </a:extLst>
            </p:cNvPr>
            <p:cNvSpPr/>
            <p:nvPr/>
          </p:nvSpPr>
          <p:spPr>
            <a:xfrm>
              <a:off x="630171" y="7281115"/>
              <a:ext cx="5804907" cy="338555"/>
            </a:xfrm>
            <a:prstGeom prst="parallelogram">
              <a:avLst>
                <a:gd name="adj" fmla="val 1215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827259BD-B3B2-E65F-D5AF-35E5806FF13F}"/>
                </a:ext>
              </a:extLst>
            </p:cNvPr>
            <p:cNvSpPr txBox="1"/>
            <p:nvPr/>
          </p:nvSpPr>
          <p:spPr>
            <a:xfrm>
              <a:off x="552224" y="7272965"/>
              <a:ext cx="1870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AT-</a:t>
              </a:r>
              <a:r>
                <a:rPr lang="en-US" altLang="zh-CN" b="1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r>
                <a:rPr lang="en-US" altLang="zh-CN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task   </a:t>
              </a:r>
            </a:p>
          </p:txBody>
        </p:sp>
        <p:sp>
          <p:nvSpPr>
            <p:cNvPr id="960" name="文本框 959">
              <a:extLst>
                <a:ext uri="{FF2B5EF4-FFF2-40B4-BE49-F238E27FC236}">
                  <a16:creationId xmlns:a16="http://schemas.microsoft.com/office/drawing/2014/main" id="{DE5C8D3B-6696-E885-138F-D380E6734DC9}"/>
                </a:ext>
              </a:extLst>
            </p:cNvPr>
            <p:cNvSpPr txBox="1"/>
            <p:nvPr/>
          </p:nvSpPr>
          <p:spPr>
            <a:xfrm>
              <a:off x="4306280" y="7241880"/>
              <a:ext cx="1910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Anytime retrieval</a:t>
              </a:r>
            </a:p>
          </p:txBody>
        </p:sp>
        <p:sp>
          <p:nvSpPr>
            <p:cNvPr id="961" name="矩形 960">
              <a:extLst>
                <a:ext uri="{FF2B5EF4-FFF2-40B4-BE49-F238E27FC236}">
                  <a16:creationId xmlns:a16="http://schemas.microsoft.com/office/drawing/2014/main" id="{0AC193D0-BFF0-5409-46F9-21866ACE6410}"/>
                </a:ext>
              </a:extLst>
            </p:cNvPr>
            <p:cNvSpPr/>
            <p:nvPr/>
          </p:nvSpPr>
          <p:spPr>
            <a:xfrm>
              <a:off x="624468" y="7624248"/>
              <a:ext cx="896858" cy="452341"/>
            </a:xfrm>
            <a:prstGeom prst="rect">
              <a:avLst/>
            </a:prstGeom>
            <a:solidFill>
              <a:srgbClr val="F5F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矩形 961">
              <a:extLst>
                <a:ext uri="{FF2B5EF4-FFF2-40B4-BE49-F238E27FC236}">
                  <a16:creationId xmlns:a16="http://schemas.microsoft.com/office/drawing/2014/main" id="{7346A7A3-48E2-6077-8EE4-A8FE2D7CEEB3}"/>
                </a:ext>
              </a:extLst>
            </p:cNvPr>
            <p:cNvSpPr/>
            <p:nvPr/>
          </p:nvSpPr>
          <p:spPr>
            <a:xfrm>
              <a:off x="1523777" y="7624248"/>
              <a:ext cx="919628" cy="452341"/>
            </a:xfrm>
            <a:prstGeom prst="rect">
              <a:avLst/>
            </a:prstGeom>
            <a:solidFill>
              <a:srgbClr val="FAE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矩形 962">
              <a:extLst>
                <a:ext uri="{FF2B5EF4-FFF2-40B4-BE49-F238E27FC236}">
                  <a16:creationId xmlns:a16="http://schemas.microsoft.com/office/drawing/2014/main" id="{04EFBCB6-B9A4-1B13-FB31-627087F953A7}"/>
                </a:ext>
              </a:extLst>
            </p:cNvPr>
            <p:cNvSpPr/>
            <p:nvPr/>
          </p:nvSpPr>
          <p:spPr>
            <a:xfrm>
              <a:off x="2443405" y="7624248"/>
              <a:ext cx="929649" cy="452341"/>
            </a:xfrm>
            <a:prstGeom prst="rect">
              <a:avLst/>
            </a:prstGeom>
            <a:solidFill>
              <a:srgbClr val="FACCC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矩形 963">
              <a:extLst>
                <a:ext uri="{FF2B5EF4-FFF2-40B4-BE49-F238E27FC236}">
                  <a16:creationId xmlns:a16="http://schemas.microsoft.com/office/drawing/2014/main" id="{9044B4B9-7D63-7100-6441-C935E1AE6576}"/>
                </a:ext>
              </a:extLst>
            </p:cNvPr>
            <p:cNvSpPr/>
            <p:nvPr/>
          </p:nvSpPr>
          <p:spPr>
            <a:xfrm>
              <a:off x="5121015" y="7624248"/>
              <a:ext cx="896858" cy="452341"/>
            </a:xfrm>
            <a:prstGeom prst="rect">
              <a:avLst/>
            </a:prstGeom>
            <a:solidFill>
              <a:srgbClr val="9EBF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文本框 964">
              <a:extLst>
                <a:ext uri="{FF2B5EF4-FFF2-40B4-BE49-F238E27FC236}">
                  <a16:creationId xmlns:a16="http://schemas.microsoft.com/office/drawing/2014/main" id="{9D4BDAC1-CA8D-97B3-DA46-20DD19EA286D}"/>
                </a:ext>
              </a:extLst>
            </p:cNvPr>
            <p:cNvSpPr txBox="1"/>
            <p:nvPr/>
          </p:nvSpPr>
          <p:spPr>
            <a:xfrm>
              <a:off x="567424" y="7665425"/>
              <a:ext cx="105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6" name="文本框 965">
              <a:extLst>
                <a:ext uri="{FF2B5EF4-FFF2-40B4-BE49-F238E27FC236}">
                  <a16:creationId xmlns:a16="http://schemas.microsoft.com/office/drawing/2014/main" id="{603C586D-289A-7F6E-4A86-A0939FBD470A}"/>
                </a:ext>
              </a:extLst>
            </p:cNvPr>
            <p:cNvSpPr txBox="1"/>
            <p:nvPr/>
          </p:nvSpPr>
          <p:spPr>
            <a:xfrm>
              <a:off x="1410441" y="7663985"/>
              <a:ext cx="1221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7" name="平行四边形 966">
              <a:extLst>
                <a:ext uri="{FF2B5EF4-FFF2-40B4-BE49-F238E27FC236}">
                  <a16:creationId xmlns:a16="http://schemas.microsoft.com/office/drawing/2014/main" id="{712DE5DF-7439-23E2-E67D-5E77681A33D8}"/>
                </a:ext>
              </a:extLst>
            </p:cNvPr>
            <p:cNvSpPr/>
            <p:nvPr/>
          </p:nvSpPr>
          <p:spPr>
            <a:xfrm rot="19266031">
              <a:off x="5813229" y="7512873"/>
              <a:ext cx="814399" cy="354503"/>
            </a:xfrm>
            <a:prstGeom prst="parallelogram">
              <a:avLst>
                <a:gd name="adj" fmla="val 79150"/>
              </a:avLst>
            </a:prstGeom>
            <a:solidFill>
              <a:srgbClr val="D6DC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任意多边形: 形状 967">
              <a:extLst>
                <a:ext uri="{FF2B5EF4-FFF2-40B4-BE49-F238E27FC236}">
                  <a16:creationId xmlns:a16="http://schemas.microsoft.com/office/drawing/2014/main" id="{700C5862-275B-4F4B-DB2B-E6AE36C0B688}"/>
                </a:ext>
              </a:extLst>
            </p:cNvPr>
            <p:cNvSpPr/>
            <p:nvPr/>
          </p:nvSpPr>
          <p:spPr>
            <a:xfrm rot="19254032">
              <a:off x="5403513" y="6362851"/>
              <a:ext cx="2489603" cy="1056016"/>
            </a:xfrm>
            <a:custGeom>
              <a:avLst/>
              <a:gdLst>
                <a:gd name="connsiteX0" fmla="*/ 2442736 w 2442736"/>
                <a:gd name="connsiteY0" fmla="*/ 0 h 1056016"/>
                <a:gd name="connsiteX1" fmla="*/ 2155828 w 2442736"/>
                <a:gd name="connsiteY1" fmla="*/ 352013 h 1056016"/>
                <a:gd name="connsiteX2" fmla="*/ 2154416 w 2442736"/>
                <a:gd name="connsiteY2" fmla="*/ 352013 h 1056016"/>
                <a:gd name="connsiteX3" fmla="*/ 1867792 w 2442736"/>
                <a:gd name="connsiteY3" fmla="*/ 703678 h 1056016"/>
                <a:gd name="connsiteX4" fmla="*/ 1866104 w 2442736"/>
                <a:gd name="connsiteY4" fmla="*/ 703678 h 1056016"/>
                <a:gd name="connsiteX5" fmla="*/ 1579848 w 2442736"/>
                <a:gd name="connsiteY5" fmla="*/ 1054892 h 1056016"/>
                <a:gd name="connsiteX6" fmla="*/ 1053357 w 2442736"/>
                <a:gd name="connsiteY6" fmla="*/ 1054892 h 1056016"/>
                <a:gd name="connsiteX7" fmla="*/ 1052441 w 2442736"/>
                <a:gd name="connsiteY7" fmla="*/ 1056016 h 1056016"/>
                <a:gd name="connsiteX8" fmla="*/ 525747 w 2442736"/>
                <a:gd name="connsiteY8" fmla="*/ 1056016 h 1056016"/>
                <a:gd name="connsiteX9" fmla="*/ 526029 w 2442736"/>
                <a:gd name="connsiteY9" fmla="*/ 1055669 h 1056016"/>
                <a:gd name="connsiteX10" fmla="*/ 0 w 2442736"/>
                <a:gd name="connsiteY10" fmla="*/ 1055670 h 1056016"/>
                <a:gd name="connsiteX11" fmla="*/ 286908 w 2442736"/>
                <a:gd name="connsiteY11" fmla="*/ 703656 h 1056016"/>
                <a:gd name="connsiteX12" fmla="*/ 813602 w 2442736"/>
                <a:gd name="connsiteY12" fmla="*/ 703656 h 1056016"/>
                <a:gd name="connsiteX13" fmla="*/ 813319 w 2442736"/>
                <a:gd name="connsiteY13" fmla="*/ 704003 h 1056016"/>
                <a:gd name="connsiteX14" fmla="*/ 817071 w 2442736"/>
                <a:gd name="connsiteY14" fmla="*/ 704003 h 1056016"/>
                <a:gd name="connsiteX15" fmla="*/ 1103241 w 2442736"/>
                <a:gd name="connsiteY15" fmla="*/ 352895 h 1056016"/>
                <a:gd name="connsiteX16" fmla="*/ 1627004 w 2442736"/>
                <a:gd name="connsiteY16" fmla="*/ 352895 h 1056016"/>
                <a:gd name="connsiteX17" fmla="*/ 1628006 w 2442736"/>
                <a:gd name="connsiteY17" fmla="*/ 351665 h 1056016"/>
                <a:gd name="connsiteX18" fmla="*/ 1629418 w 2442736"/>
                <a:gd name="connsiteY18" fmla="*/ 351665 h 1056016"/>
                <a:gd name="connsiteX19" fmla="*/ 1916042 w 2442736"/>
                <a:gd name="connsiteY19" fmla="*/ 0 h 10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42736" h="1056016">
                  <a:moveTo>
                    <a:pt x="2442736" y="0"/>
                  </a:moveTo>
                  <a:lnTo>
                    <a:pt x="2155828" y="352013"/>
                  </a:lnTo>
                  <a:lnTo>
                    <a:pt x="2154416" y="352013"/>
                  </a:lnTo>
                  <a:lnTo>
                    <a:pt x="1867792" y="703678"/>
                  </a:lnTo>
                  <a:lnTo>
                    <a:pt x="1866104" y="703678"/>
                  </a:lnTo>
                  <a:lnTo>
                    <a:pt x="1579848" y="1054892"/>
                  </a:lnTo>
                  <a:lnTo>
                    <a:pt x="1053357" y="1054892"/>
                  </a:lnTo>
                  <a:lnTo>
                    <a:pt x="1052441" y="1056016"/>
                  </a:lnTo>
                  <a:lnTo>
                    <a:pt x="525747" y="1056016"/>
                  </a:lnTo>
                  <a:lnTo>
                    <a:pt x="526029" y="1055669"/>
                  </a:lnTo>
                  <a:lnTo>
                    <a:pt x="0" y="1055670"/>
                  </a:lnTo>
                  <a:lnTo>
                    <a:pt x="286908" y="703656"/>
                  </a:lnTo>
                  <a:lnTo>
                    <a:pt x="813602" y="703656"/>
                  </a:lnTo>
                  <a:lnTo>
                    <a:pt x="813319" y="704003"/>
                  </a:lnTo>
                  <a:lnTo>
                    <a:pt x="817071" y="704003"/>
                  </a:lnTo>
                  <a:lnTo>
                    <a:pt x="1103241" y="352895"/>
                  </a:lnTo>
                  <a:lnTo>
                    <a:pt x="1627004" y="352895"/>
                  </a:lnTo>
                  <a:lnTo>
                    <a:pt x="1628006" y="351665"/>
                  </a:lnTo>
                  <a:lnTo>
                    <a:pt x="1629418" y="351665"/>
                  </a:lnTo>
                  <a:lnTo>
                    <a:pt x="1916042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172C5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69" name="矩形 968">
              <a:extLst>
                <a:ext uri="{FF2B5EF4-FFF2-40B4-BE49-F238E27FC236}">
                  <a16:creationId xmlns:a16="http://schemas.microsoft.com/office/drawing/2014/main" id="{4E9A99C5-EFC4-3B2B-2829-90211BBE756E}"/>
                </a:ext>
              </a:extLst>
            </p:cNvPr>
            <p:cNvSpPr/>
            <p:nvPr/>
          </p:nvSpPr>
          <p:spPr>
            <a:xfrm>
              <a:off x="4247104" y="7624248"/>
              <a:ext cx="896858" cy="452341"/>
            </a:xfrm>
            <a:prstGeom prst="rect">
              <a:avLst/>
            </a:prstGeom>
            <a:solidFill>
              <a:srgbClr val="C5B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0" name="矩形 969">
              <a:extLst>
                <a:ext uri="{FF2B5EF4-FFF2-40B4-BE49-F238E27FC236}">
                  <a16:creationId xmlns:a16="http://schemas.microsoft.com/office/drawing/2014/main" id="{A9FCCF13-13A6-FB08-E99A-29B01EB90233}"/>
                </a:ext>
              </a:extLst>
            </p:cNvPr>
            <p:cNvSpPr/>
            <p:nvPr/>
          </p:nvSpPr>
          <p:spPr>
            <a:xfrm>
              <a:off x="3373195" y="7624248"/>
              <a:ext cx="896858" cy="452341"/>
            </a:xfrm>
            <a:prstGeom prst="rect">
              <a:avLst/>
            </a:prstGeom>
            <a:solidFill>
              <a:srgbClr val="E9BC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文本框 970">
              <a:extLst>
                <a:ext uri="{FF2B5EF4-FFF2-40B4-BE49-F238E27FC236}">
                  <a16:creationId xmlns:a16="http://schemas.microsoft.com/office/drawing/2014/main" id="{63500FAE-6320-4F85-A73B-6B25F8FC306C}"/>
                </a:ext>
              </a:extLst>
            </p:cNvPr>
            <p:cNvSpPr txBox="1"/>
            <p:nvPr/>
          </p:nvSpPr>
          <p:spPr>
            <a:xfrm>
              <a:off x="2342838" y="7665425"/>
              <a:ext cx="1164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CM-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ReID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椭圆 971">
              <a:extLst>
                <a:ext uri="{FF2B5EF4-FFF2-40B4-BE49-F238E27FC236}">
                  <a16:creationId xmlns:a16="http://schemas.microsoft.com/office/drawing/2014/main" id="{2752A084-E124-3094-39D3-AD185842706E}"/>
                </a:ext>
              </a:extLst>
            </p:cNvPr>
            <p:cNvSpPr/>
            <p:nvPr/>
          </p:nvSpPr>
          <p:spPr>
            <a:xfrm>
              <a:off x="3475951" y="7594583"/>
              <a:ext cx="2411472" cy="54522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文本框 972">
              <a:extLst>
                <a:ext uri="{FF2B5EF4-FFF2-40B4-BE49-F238E27FC236}">
                  <a16:creationId xmlns:a16="http://schemas.microsoft.com/office/drawing/2014/main" id="{30417A94-8108-A1ED-8B15-D62B92BD519D}"/>
                </a:ext>
              </a:extLst>
            </p:cNvPr>
            <p:cNvSpPr txBox="1"/>
            <p:nvPr/>
          </p:nvSpPr>
          <p:spPr>
            <a:xfrm>
              <a:off x="3497557" y="7658368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文本框 973">
              <a:extLst>
                <a:ext uri="{FF2B5EF4-FFF2-40B4-BE49-F238E27FC236}">
                  <a16:creationId xmlns:a16="http://schemas.microsoft.com/office/drawing/2014/main" id="{E9D2B13A-DF65-DE98-9329-FD655A374A1A}"/>
                </a:ext>
              </a:extLst>
            </p:cNvPr>
            <p:cNvSpPr txBox="1"/>
            <p:nvPr/>
          </p:nvSpPr>
          <p:spPr>
            <a:xfrm>
              <a:off x="4282233" y="7652532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文本框 974">
              <a:extLst>
                <a:ext uri="{FF2B5EF4-FFF2-40B4-BE49-F238E27FC236}">
                  <a16:creationId xmlns:a16="http://schemas.microsoft.com/office/drawing/2014/main" id="{04E77487-BDA9-DDB8-15BD-8E5B1A603931}"/>
                </a:ext>
              </a:extLst>
            </p:cNvPr>
            <p:cNvSpPr txBox="1"/>
            <p:nvPr/>
          </p:nvSpPr>
          <p:spPr>
            <a:xfrm>
              <a:off x="5083080" y="7652532"/>
              <a:ext cx="95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absent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79" name="文本框 978">
            <a:extLst>
              <a:ext uri="{FF2B5EF4-FFF2-40B4-BE49-F238E27FC236}">
                <a16:creationId xmlns:a16="http://schemas.microsoft.com/office/drawing/2014/main" id="{CFA99399-E812-9951-36C7-6B2CE6482DBA}"/>
              </a:ext>
            </a:extLst>
          </p:cNvPr>
          <p:cNvSpPr txBox="1"/>
          <p:nvPr/>
        </p:nvSpPr>
        <p:spPr>
          <a:xfrm>
            <a:off x="15557301" y="4689062"/>
            <a:ext cx="8759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problem, we collect the first large-scale dataset, AT-USTC, which 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covers all 6 scenarios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AT-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82" name="文本框 981">
            <a:extLst>
              <a:ext uri="{FF2B5EF4-FFF2-40B4-BE49-F238E27FC236}">
                <a16:creationId xmlns:a16="http://schemas.microsoft.com/office/drawing/2014/main" id="{1A8703CA-7C9A-F2A9-DBDE-8CAFEB8B77BA}"/>
              </a:ext>
            </a:extLst>
          </p:cNvPr>
          <p:cNvSpPr txBox="1"/>
          <p:nvPr/>
        </p:nvSpPr>
        <p:spPr>
          <a:xfrm>
            <a:off x="15557302" y="7044748"/>
            <a:ext cx="843032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 volunteers and 135K images, obtained the consent of each volunteer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indoor and 11 outdoor scenes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RGB and 8 IR cameras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2-14 (avg 3.6) outfits per person for training, rich clothing types (-3◦C ~ 33◦C)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 year collection, 13 dates and 26 different time periods during spring, summer, and winter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29.1 videos per person (different dates or scenes), 4-15 times more than current datasets, high intra-identity diversity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shooting and accurate labeling (variations in scenes, clothing, modality)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generalization ability (cross-domain testing)</a:t>
            </a:r>
          </a:p>
        </p:txBody>
      </p:sp>
      <p:grpSp>
        <p:nvGrpSpPr>
          <p:cNvPr id="1091" name="组合 1090">
            <a:extLst>
              <a:ext uri="{FF2B5EF4-FFF2-40B4-BE49-F238E27FC236}">
                <a16:creationId xmlns:a16="http://schemas.microsoft.com/office/drawing/2014/main" id="{499DFF51-8ED9-46F7-B8CE-552E6AEA9D23}"/>
              </a:ext>
            </a:extLst>
          </p:cNvPr>
          <p:cNvGrpSpPr/>
          <p:nvPr/>
        </p:nvGrpSpPr>
        <p:grpSpPr>
          <a:xfrm>
            <a:off x="23954833" y="14864928"/>
            <a:ext cx="5722668" cy="4457768"/>
            <a:chOff x="23195310" y="14454837"/>
            <a:chExt cx="4658810" cy="3412176"/>
          </a:xfrm>
        </p:grpSpPr>
        <p:sp>
          <p:nvSpPr>
            <p:cNvPr id="983" name="矩形 982">
              <a:extLst>
                <a:ext uri="{FF2B5EF4-FFF2-40B4-BE49-F238E27FC236}">
                  <a16:creationId xmlns:a16="http://schemas.microsoft.com/office/drawing/2014/main" id="{45EF49B6-4610-3038-8E9E-0F21E77F4B51}"/>
                </a:ext>
              </a:extLst>
            </p:cNvPr>
            <p:cNvSpPr/>
            <p:nvPr/>
          </p:nvSpPr>
          <p:spPr>
            <a:xfrm>
              <a:off x="23406100" y="15692832"/>
              <a:ext cx="1786221" cy="154741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4" name="矩形 983">
              <a:extLst>
                <a:ext uri="{FF2B5EF4-FFF2-40B4-BE49-F238E27FC236}">
                  <a16:creationId xmlns:a16="http://schemas.microsoft.com/office/drawing/2014/main" id="{2065803D-05F7-FD4E-867B-C6BF4633D86A}"/>
                </a:ext>
              </a:extLst>
            </p:cNvPr>
            <p:cNvSpPr/>
            <p:nvPr/>
          </p:nvSpPr>
          <p:spPr>
            <a:xfrm>
              <a:off x="23617877" y="16503361"/>
              <a:ext cx="517989" cy="5134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5" name="组合 984">
              <a:extLst>
                <a:ext uri="{FF2B5EF4-FFF2-40B4-BE49-F238E27FC236}">
                  <a16:creationId xmlns:a16="http://schemas.microsoft.com/office/drawing/2014/main" id="{C5C72D5D-E0DE-BE2C-7B14-3859F3CDA94D}"/>
                </a:ext>
              </a:extLst>
            </p:cNvPr>
            <p:cNvGrpSpPr/>
            <p:nvPr/>
          </p:nvGrpSpPr>
          <p:grpSpPr>
            <a:xfrm rot="5400000">
              <a:off x="24236381" y="16586504"/>
              <a:ext cx="226350" cy="104470"/>
              <a:chOff x="488968" y="1660111"/>
              <a:chExt cx="819146" cy="36194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86" name="矩形 985">
                <a:extLst>
                  <a:ext uri="{FF2B5EF4-FFF2-40B4-BE49-F238E27FC236}">
                    <a16:creationId xmlns:a16="http://schemas.microsoft.com/office/drawing/2014/main" id="{F1F71546-4B47-927B-3271-095D97333553}"/>
                  </a:ext>
                </a:extLst>
              </p:cNvPr>
              <p:cNvSpPr/>
              <p:nvPr/>
            </p:nvSpPr>
            <p:spPr>
              <a:xfrm>
                <a:off x="488968" y="1679149"/>
                <a:ext cx="552449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梯形 986">
                <a:extLst>
                  <a:ext uri="{FF2B5EF4-FFF2-40B4-BE49-F238E27FC236}">
                    <a16:creationId xmlns:a16="http://schemas.microsoft.com/office/drawing/2014/main" id="{3A32A176-3731-F54C-656B-79B1E005B618}"/>
                  </a:ext>
                </a:extLst>
              </p:cNvPr>
              <p:cNvSpPr/>
              <p:nvPr/>
            </p:nvSpPr>
            <p:spPr>
              <a:xfrm rot="16200000">
                <a:off x="993789" y="1707735"/>
                <a:ext cx="361949" cy="266701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8" name="梯形 987">
              <a:extLst>
                <a:ext uri="{FF2B5EF4-FFF2-40B4-BE49-F238E27FC236}">
                  <a16:creationId xmlns:a16="http://schemas.microsoft.com/office/drawing/2014/main" id="{4096290E-8C7C-D406-DB06-A3142414A3C6}"/>
                </a:ext>
              </a:extLst>
            </p:cNvPr>
            <p:cNvSpPr/>
            <p:nvPr/>
          </p:nvSpPr>
          <p:spPr>
            <a:xfrm>
              <a:off x="24186020" y="16789288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9" name="组合 988">
              <a:extLst>
                <a:ext uri="{FF2B5EF4-FFF2-40B4-BE49-F238E27FC236}">
                  <a16:creationId xmlns:a16="http://schemas.microsoft.com/office/drawing/2014/main" id="{5AD5BD26-6352-118E-0A91-ED657173E995}"/>
                </a:ext>
              </a:extLst>
            </p:cNvPr>
            <p:cNvGrpSpPr/>
            <p:nvPr/>
          </p:nvGrpSpPr>
          <p:grpSpPr>
            <a:xfrm rot="8213673">
              <a:off x="23902199" y="16577713"/>
              <a:ext cx="226346" cy="104470"/>
              <a:chOff x="757390" y="1548632"/>
              <a:chExt cx="819135" cy="36194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90" name="矩形 989">
                <a:extLst>
                  <a:ext uri="{FF2B5EF4-FFF2-40B4-BE49-F238E27FC236}">
                    <a16:creationId xmlns:a16="http://schemas.microsoft.com/office/drawing/2014/main" id="{A9DA0F16-D392-3BB9-1EB8-BFCB5CEFC150}"/>
                  </a:ext>
                </a:extLst>
              </p:cNvPr>
              <p:cNvSpPr/>
              <p:nvPr/>
            </p:nvSpPr>
            <p:spPr>
              <a:xfrm>
                <a:off x="757390" y="1567684"/>
                <a:ext cx="552454" cy="317503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梯形 990">
                <a:extLst>
                  <a:ext uri="{FF2B5EF4-FFF2-40B4-BE49-F238E27FC236}">
                    <a16:creationId xmlns:a16="http://schemas.microsoft.com/office/drawing/2014/main" id="{7F59A297-5B94-5A37-212F-6B615AEECE59}"/>
                  </a:ext>
                </a:extLst>
              </p:cNvPr>
              <p:cNvSpPr/>
              <p:nvPr/>
            </p:nvSpPr>
            <p:spPr>
              <a:xfrm rot="16200000">
                <a:off x="1262198" y="1596253"/>
                <a:ext cx="361947" cy="266706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2" name="梯形 991">
              <a:extLst>
                <a:ext uri="{FF2B5EF4-FFF2-40B4-BE49-F238E27FC236}">
                  <a16:creationId xmlns:a16="http://schemas.microsoft.com/office/drawing/2014/main" id="{8295C212-91B6-306C-6BFC-A6367F80C26B}"/>
                </a:ext>
              </a:extLst>
            </p:cNvPr>
            <p:cNvSpPr/>
            <p:nvPr/>
          </p:nvSpPr>
          <p:spPr>
            <a:xfrm rot="2813673">
              <a:off x="23654004" y="1669470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矩形 992">
              <a:extLst>
                <a:ext uri="{FF2B5EF4-FFF2-40B4-BE49-F238E27FC236}">
                  <a16:creationId xmlns:a16="http://schemas.microsoft.com/office/drawing/2014/main" id="{3074E2FB-3554-FAE4-1975-0A4887F8C4EB}"/>
                </a:ext>
              </a:extLst>
            </p:cNvPr>
            <p:cNvSpPr/>
            <p:nvPr/>
          </p:nvSpPr>
          <p:spPr>
            <a:xfrm rot="5400000">
              <a:off x="24647170" y="15723319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4" name="组合 993">
              <a:extLst>
                <a:ext uri="{FF2B5EF4-FFF2-40B4-BE49-F238E27FC236}">
                  <a16:creationId xmlns:a16="http://schemas.microsoft.com/office/drawing/2014/main" id="{4F579F49-C46C-6F98-238C-CBD00630C5CB}"/>
                </a:ext>
              </a:extLst>
            </p:cNvPr>
            <p:cNvGrpSpPr/>
            <p:nvPr/>
          </p:nvGrpSpPr>
          <p:grpSpPr>
            <a:xfrm rot="2735203">
              <a:off x="24671269" y="15794814"/>
              <a:ext cx="226351" cy="104470"/>
              <a:chOff x="488950" y="1308100"/>
              <a:chExt cx="819150" cy="361950"/>
            </a:xfrm>
          </p:grpSpPr>
          <p:sp>
            <p:nvSpPr>
              <p:cNvPr id="995" name="矩形 994">
                <a:extLst>
                  <a:ext uri="{FF2B5EF4-FFF2-40B4-BE49-F238E27FC236}">
                    <a16:creationId xmlns:a16="http://schemas.microsoft.com/office/drawing/2014/main" id="{BF610EDE-CC66-E5A3-5FE0-8D3EE2CE9D9D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梯形 995">
                <a:extLst>
                  <a:ext uri="{FF2B5EF4-FFF2-40B4-BE49-F238E27FC236}">
                    <a16:creationId xmlns:a16="http://schemas.microsoft.com/office/drawing/2014/main" id="{D4CB1E3B-26FC-06AD-A4B6-2E51A853059B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7" name="梯形 996">
              <a:extLst>
                <a:ext uri="{FF2B5EF4-FFF2-40B4-BE49-F238E27FC236}">
                  <a16:creationId xmlns:a16="http://schemas.microsoft.com/office/drawing/2014/main" id="{538BA5B4-D829-5207-9020-B2ED8233911B}"/>
                </a:ext>
              </a:extLst>
            </p:cNvPr>
            <p:cNvSpPr/>
            <p:nvPr/>
          </p:nvSpPr>
          <p:spPr>
            <a:xfrm rot="18935203">
              <a:off x="24812111" y="15924045"/>
              <a:ext cx="316059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>
              <a:extLst>
                <a:ext uri="{FF2B5EF4-FFF2-40B4-BE49-F238E27FC236}">
                  <a16:creationId xmlns:a16="http://schemas.microsoft.com/office/drawing/2014/main" id="{711807A9-7767-5563-D0CF-867C31CE90E0}"/>
                </a:ext>
              </a:extLst>
            </p:cNvPr>
            <p:cNvSpPr/>
            <p:nvPr/>
          </p:nvSpPr>
          <p:spPr>
            <a:xfrm rot="5400000">
              <a:off x="24010314" y="15725826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9" name="组合 998">
              <a:extLst>
                <a:ext uri="{FF2B5EF4-FFF2-40B4-BE49-F238E27FC236}">
                  <a16:creationId xmlns:a16="http://schemas.microsoft.com/office/drawing/2014/main" id="{F916128F-2515-40B1-E79E-E6A7DFD8593B}"/>
                </a:ext>
              </a:extLst>
            </p:cNvPr>
            <p:cNvGrpSpPr/>
            <p:nvPr/>
          </p:nvGrpSpPr>
          <p:grpSpPr>
            <a:xfrm rot="13538159">
              <a:off x="24286803" y="16068071"/>
              <a:ext cx="226352" cy="104470"/>
              <a:chOff x="665705" y="1135085"/>
              <a:chExt cx="819150" cy="361950"/>
            </a:xfrm>
          </p:grpSpPr>
          <p:sp>
            <p:nvSpPr>
              <p:cNvPr id="1000" name="矩形 999">
                <a:extLst>
                  <a:ext uri="{FF2B5EF4-FFF2-40B4-BE49-F238E27FC236}">
                    <a16:creationId xmlns:a16="http://schemas.microsoft.com/office/drawing/2014/main" id="{80CDDE5E-DCAE-F857-5DF8-D8978E8AAC7E}"/>
                  </a:ext>
                </a:extLst>
              </p:cNvPr>
              <p:cNvSpPr/>
              <p:nvPr/>
            </p:nvSpPr>
            <p:spPr>
              <a:xfrm>
                <a:off x="665705" y="1154131"/>
                <a:ext cx="552453" cy="317502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梯形 1000">
                <a:extLst>
                  <a:ext uri="{FF2B5EF4-FFF2-40B4-BE49-F238E27FC236}">
                    <a16:creationId xmlns:a16="http://schemas.microsoft.com/office/drawing/2014/main" id="{1B40902E-C2A1-053E-F76B-818C1D08F769}"/>
                  </a:ext>
                </a:extLst>
              </p:cNvPr>
              <p:cNvSpPr/>
              <p:nvPr/>
            </p:nvSpPr>
            <p:spPr>
              <a:xfrm rot="16200000">
                <a:off x="1170530" y="1182710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2" name="梯形 1001">
              <a:extLst>
                <a:ext uri="{FF2B5EF4-FFF2-40B4-BE49-F238E27FC236}">
                  <a16:creationId xmlns:a16="http://schemas.microsoft.com/office/drawing/2014/main" id="{9CF46DF1-EAA6-21B1-CB97-24C6E1B7545B}"/>
                </a:ext>
              </a:extLst>
            </p:cNvPr>
            <p:cNvSpPr/>
            <p:nvPr/>
          </p:nvSpPr>
          <p:spPr>
            <a:xfrm rot="8138159">
              <a:off x="24053892" y="15803362"/>
              <a:ext cx="319015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>
              <a:extLst>
                <a:ext uri="{FF2B5EF4-FFF2-40B4-BE49-F238E27FC236}">
                  <a16:creationId xmlns:a16="http://schemas.microsoft.com/office/drawing/2014/main" id="{D6D03A0B-9BF2-5617-7750-CDF4EDD75BCA}"/>
                </a:ext>
              </a:extLst>
            </p:cNvPr>
            <p:cNvSpPr/>
            <p:nvPr/>
          </p:nvSpPr>
          <p:spPr>
            <a:xfrm rot="5400000">
              <a:off x="24644883" y="16498252"/>
              <a:ext cx="517989" cy="513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4" name="组合 1003">
              <a:extLst>
                <a:ext uri="{FF2B5EF4-FFF2-40B4-BE49-F238E27FC236}">
                  <a16:creationId xmlns:a16="http://schemas.microsoft.com/office/drawing/2014/main" id="{5F7FA1F5-0493-32E5-6FDC-7DCAC877C8B6}"/>
                </a:ext>
              </a:extLst>
            </p:cNvPr>
            <p:cNvGrpSpPr/>
            <p:nvPr/>
          </p:nvGrpSpPr>
          <p:grpSpPr>
            <a:xfrm rot="2735203">
              <a:off x="24668982" y="16569746"/>
              <a:ext cx="226351" cy="104470"/>
              <a:chOff x="488950" y="1308100"/>
              <a:chExt cx="819150" cy="361950"/>
            </a:xfrm>
          </p:grpSpPr>
          <p:sp>
            <p:nvSpPr>
              <p:cNvPr id="1005" name="矩形 1004">
                <a:extLst>
                  <a:ext uri="{FF2B5EF4-FFF2-40B4-BE49-F238E27FC236}">
                    <a16:creationId xmlns:a16="http://schemas.microsoft.com/office/drawing/2014/main" id="{4704F4CF-92CD-6E2E-86A4-53F508A46383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梯形 1005">
                <a:extLst>
                  <a:ext uri="{FF2B5EF4-FFF2-40B4-BE49-F238E27FC236}">
                    <a16:creationId xmlns:a16="http://schemas.microsoft.com/office/drawing/2014/main" id="{82438511-B7DB-FC14-EAB3-AEE4F1E23303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7" name="梯形 1006">
              <a:extLst>
                <a:ext uri="{FF2B5EF4-FFF2-40B4-BE49-F238E27FC236}">
                  <a16:creationId xmlns:a16="http://schemas.microsoft.com/office/drawing/2014/main" id="{5479AAD4-99F6-C7D7-2E18-BA66DE576572}"/>
                </a:ext>
              </a:extLst>
            </p:cNvPr>
            <p:cNvSpPr/>
            <p:nvPr/>
          </p:nvSpPr>
          <p:spPr>
            <a:xfrm rot="18935203">
              <a:off x="24810567" y="16700794"/>
              <a:ext cx="310868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8" name="组合 1007">
              <a:extLst>
                <a:ext uri="{FF2B5EF4-FFF2-40B4-BE49-F238E27FC236}">
                  <a16:creationId xmlns:a16="http://schemas.microsoft.com/office/drawing/2014/main" id="{AEA64C60-B3C7-F33E-5C75-DF798F1C6C7C}"/>
                </a:ext>
              </a:extLst>
            </p:cNvPr>
            <p:cNvGrpSpPr/>
            <p:nvPr/>
          </p:nvGrpSpPr>
          <p:grpSpPr>
            <a:xfrm rot="13045821">
              <a:off x="23688810" y="15210843"/>
              <a:ext cx="226351" cy="104470"/>
              <a:chOff x="488950" y="1308100"/>
              <a:chExt cx="819150" cy="361950"/>
            </a:xfrm>
          </p:grpSpPr>
          <p:sp>
            <p:nvSpPr>
              <p:cNvPr id="1009" name="矩形 1008">
                <a:extLst>
                  <a:ext uri="{FF2B5EF4-FFF2-40B4-BE49-F238E27FC236}">
                    <a16:creationId xmlns:a16="http://schemas.microsoft.com/office/drawing/2014/main" id="{B3F4918E-4B9A-5228-D38C-F38807ABED50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梯形 1009">
                <a:extLst>
                  <a:ext uri="{FF2B5EF4-FFF2-40B4-BE49-F238E27FC236}">
                    <a16:creationId xmlns:a16="http://schemas.microsoft.com/office/drawing/2014/main" id="{57DF7FC9-38DA-11F0-41D4-1F6EF59C93E1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1" name="梯形 1010">
              <a:extLst>
                <a:ext uri="{FF2B5EF4-FFF2-40B4-BE49-F238E27FC236}">
                  <a16:creationId xmlns:a16="http://schemas.microsoft.com/office/drawing/2014/main" id="{538465A7-A9ED-44EF-1845-0D21ED0AC17A}"/>
                </a:ext>
              </a:extLst>
            </p:cNvPr>
            <p:cNvSpPr/>
            <p:nvPr/>
          </p:nvSpPr>
          <p:spPr>
            <a:xfrm rot="7645821">
              <a:off x="23423277" y="14977975"/>
              <a:ext cx="327073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12" name="组合 1011">
              <a:extLst>
                <a:ext uri="{FF2B5EF4-FFF2-40B4-BE49-F238E27FC236}">
                  <a16:creationId xmlns:a16="http://schemas.microsoft.com/office/drawing/2014/main" id="{0F92C8A8-AF3D-1213-F47D-17FCFD2C48DF}"/>
                </a:ext>
              </a:extLst>
            </p:cNvPr>
            <p:cNvGrpSpPr/>
            <p:nvPr/>
          </p:nvGrpSpPr>
          <p:grpSpPr>
            <a:xfrm>
              <a:off x="24576165" y="15440655"/>
              <a:ext cx="226351" cy="104470"/>
              <a:chOff x="488950" y="1308100"/>
              <a:chExt cx="819150" cy="361950"/>
            </a:xfrm>
          </p:grpSpPr>
          <p:sp>
            <p:nvSpPr>
              <p:cNvPr id="1013" name="矩形 1012">
                <a:extLst>
                  <a:ext uri="{FF2B5EF4-FFF2-40B4-BE49-F238E27FC236}">
                    <a16:creationId xmlns:a16="http://schemas.microsoft.com/office/drawing/2014/main" id="{B92C5C52-5EAF-BC12-6B01-B40AB07D1871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梯形 1013">
                <a:extLst>
                  <a:ext uri="{FF2B5EF4-FFF2-40B4-BE49-F238E27FC236}">
                    <a16:creationId xmlns:a16="http://schemas.microsoft.com/office/drawing/2014/main" id="{B8375F02-E473-F998-D541-B5BF3244BF59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5" name="梯形 1014">
              <a:extLst>
                <a:ext uri="{FF2B5EF4-FFF2-40B4-BE49-F238E27FC236}">
                  <a16:creationId xmlns:a16="http://schemas.microsoft.com/office/drawing/2014/main" id="{5B8FD756-7E96-4A75-7A72-85B44B960A07}"/>
                </a:ext>
              </a:extLst>
            </p:cNvPr>
            <p:cNvSpPr/>
            <p:nvPr/>
          </p:nvSpPr>
          <p:spPr>
            <a:xfrm rot="16200000">
              <a:off x="24796771" y="15372480"/>
              <a:ext cx="327073" cy="240821"/>
            </a:xfrm>
            <a:prstGeom prst="trapezoid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16" name="组合 1015">
              <a:extLst>
                <a:ext uri="{FF2B5EF4-FFF2-40B4-BE49-F238E27FC236}">
                  <a16:creationId xmlns:a16="http://schemas.microsoft.com/office/drawing/2014/main" id="{FA21B025-729C-E17F-ADAC-9F48F8619E60}"/>
                </a:ext>
              </a:extLst>
            </p:cNvPr>
            <p:cNvGrpSpPr/>
            <p:nvPr/>
          </p:nvGrpSpPr>
          <p:grpSpPr>
            <a:xfrm>
              <a:off x="24153836" y="14723176"/>
              <a:ext cx="327073" cy="504552"/>
              <a:chOff x="6556023" y="3531862"/>
              <a:chExt cx="596415" cy="920047"/>
            </a:xfrm>
          </p:grpSpPr>
          <p:grpSp>
            <p:nvGrpSpPr>
              <p:cNvPr id="1017" name="组合 1016">
                <a:extLst>
                  <a:ext uri="{FF2B5EF4-FFF2-40B4-BE49-F238E27FC236}">
                    <a16:creationId xmlns:a16="http://schemas.microsoft.com/office/drawing/2014/main" id="{94B12D1E-7F4F-9109-B1D4-F74318B178A7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19" name="矩形 1018">
                  <a:extLst>
                    <a:ext uri="{FF2B5EF4-FFF2-40B4-BE49-F238E27FC236}">
                      <a16:creationId xmlns:a16="http://schemas.microsoft.com/office/drawing/2014/main" id="{F211EFDD-B856-7DC2-B312-2400E0951F58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0" name="梯形 1019">
                  <a:extLst>
                    <a:ext uri="{FF2B5EF4-FFF2-40B4-BE49-F238E27FC236}">
                      <a16:creationId xmlns:a16="http://schemas.microsoft.com/office/drawing/2014/main" id="{18F1955A-0B0C-B0DB-6C3B-9E1E13F1C8A6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18" name="梯形 1017">
                <a:extLst>
                  <a:ext uri="{FF2B5EF4-FFF2-40B4-BE49-F238E27FC236}">
                    <a16:creationId xmlns:a16="http://schemas.microsoft.com/office/drawing/2014/main" id="{B4E30BF7-E997-BD2D-C9A2-0E9EDBBDE468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21" name="组合 1020">
              <a:extLst>
                <a:ext uri="{FF2B5EF4-FFF2-40B4-BE49-F238E27FC236}">
                  <a16:creationId xmlns:a16="http://schemas.microsoft.com/office/drawing/2014/main" id="{160DDB03-93ED-BE63-C69D-ADAB09571C3F}"/>
                </a:ext>
              </a:extLst>
            </p:cNvPr>
            <p:cNvGrpSpPr/>
            <p:nvPr/>
          </p:nvGrpSpPr>
          <p:grpSpPr>
            <a:xfrm rot="16200000">
              <a:off x="25863023" y="15724757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22" name="矩形 1021">
                <a:extLst>
                  <a:ext uri="{FF2B5EF4-FFF2-40B4-BE49-F238E27FC236}">
                    <a16:creationId xmlns:a16="http://schemas.microsoft.com/office/drawing/2014/main" id="{BD734C27-B79D-D3AF-7BB8-DA0F39BBEB02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梯形 1022">
                <a:extLst>
                  <a:ext uri="{FF2B5EF4-FFF2-40B4-BE49-F238E27FC236}">
                    <a16:creationId xmlns:a16="http://schemas.microsoft.com/office/drawing/2014/main" id="{6A0D3794-AD0E-E5C3-F96B-B9C5C0647121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4" name="梯形 1023">
              <a:extLst>
                <a:ext uri="{FF2B5EF4-FFF2-40B4-BE49-F238E27FC236}">
                  <a16:creationId xmlns:a16="http://schemas.microsoft.com/office/drawing/2014/main" id="{6B5C4273-423B-E465-122E-8FDD63954785}"/>
                </a:ext>
              </a:extLst>
            </p:cNvPr>
            <p:cNvSpPr/>
            <p:nvPr/>
          </p:nvSpPr>
          <p:spPr>
            <a:xfrm rot="10800000">
              <a:off x="25812662" y="1538561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30F87EE1-4D21-2650-1354-7A47F4CAA254}"/>
                </a:ext>
              </a:extLst>
            </p:cNvPr>
            <p:cNvGrpSpPr/>
            <p:nvPr/>
          </p:nvGrpSpPr>
          <p:grpSpPr>
            <a:xfrm rot="20342007">
              <a:off x="26361785" y="15860845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26" name="矩形 1025">
                <a:extLst>
                  <a:ext uri="{FF2B5EF4-FFF2-40B4-BE49-F238E27FC236}">
                    <a16:creationId xmlns:a16="http://schemas.microsoft.com/office/drawing/2014/main" id="{0B9447E2-C749-52F0-04E7-07C17109ABCB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梯形 1026">
                <a:extLst>
                  <a:ext uri="{FF2B5EF4-FFF2-40B4-BE49-F238E27FC236}">
                    <a16:creationId xmlns:a16="http://schemas.microsoft.com/office/drawing/2014/main" id="{4AB9971F-40F2-F159-CDC0-C01F56653D68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8" name="梯形 1027">
              <a:extLst>
                <a:ext uri="{FF2B5EF4-FFF2-40B4-BE49-F238E27FC236}">
                  <a16:creationId xmlns:a16="http://schemas.microsoft.com/office/drawing/2014/main" id="{F4B40ABD-62A1-BCE1-CB4B-852DC3D0704E}"/>
                </a:ext>
              </a:extLst>
            </p:cNvPr>
            <p:cNvSpPr/>
            <p:nvPr/>
          </p:nvSpPr>
          <p:spPr>
            <a:xfrm rot="14942007">
              <a:off x="26564450" y="15695712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CEC0903D-A859-90E0-8026-4B5D93B2ADCA}"/>
                </a:ext>
              </a:extLst>
            </p:cNvPr>
            <p:cNvGrpSpPr/>
            <p:nvPr/>
          </p:nvGrpSpPr>
          <p:grpSpPr>
            <a:xfrm>
              <a:off x="26417250" y="16498160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30" name="矩形 1029">
                <a:extLst>
                  <a:ext uri="{FF2B5EF4-FFF2-40B4-BE49-F238E27FC236}">
                    <a16:creationId xmlns:a16="http://schemas.microsoft.com/office/drawing/2014/main" id="{D853C6AC-86E5-5650-C94F-6E688982FF31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梯形 1030">
                <a:extLst>
                  <a:ext uri="{FF2B5EF4-FFF2-40B4-BE49-F238E27FC236}">
                    <a16:creationId xmlns:a16="http://schemas.microsoft.com/office/drawing/2014/main" id="{17B2F303-0002-2D1A-E0E0-A6E91D4802D2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2" name="梯形 1031">
              <a:extLst>
                <a:ext uri="{FF2B5EF4-FFF2-40B4-BE49-F238E27FC236}">
                  <a16:creationId xmlns:a16="http://schemas.microsoft.com/office/drawing/2014/main" id="{4F6C1872-95F0-9B3C-54FC-548ECB5CDCB6}"/>
                </a:ext>
              </a:extLst>
            </p:cNvPr>
            <p:cNvSpPr/>
            <p:nvPr/>
          </p:nvSpPr>
          <p:spPr>
            <a:xfrm rot="16200000">
              <a:off x="26637856" y="16429984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B1530C68-94A9-2DF0-63AA-EEA04747175C}"/>
                </a:ext>
              </a:extLst>
            </p:cNvPr>
            <p:cNvGrpSpPr/>
            <p:nvPr/>
          </p:nvGrpSpPr>
          <p:grpSpPr>
            <a:xfrm rot="3880949">
              <a:off x="26012779" y="16747371"/>
              <a:ext cx="226351" cy="104470"/>
              <a:chOff x="488950" y="1308100"/>
              <a:chExt cx="819150" cy="36195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34" name="矩形 1033">
                <a:extLst>
                  <a:ext uri="{FF2B5EF4-FFF2-40B4-BE49-F238E27FC236}">
                    <a16:creationId xmlns:a16="http://schemas.microsoft.com/office/drawing/2014/main" id="{5633D329-D8AD-9178-4D33-6C554FD8F1C3}"/>
                  </a:ext>
                </a:extLst>
              </p:cNvPr>
              <p:cNvSpPr/>
              <p:nvPr/>
            </p:nvSpPr>
            <p:spPr>
              <a:xfrm>
                <a:off x="488950" y="1327149"/>
                <a:ext cx="552450" cy="317501"/>
              </a:xfrm>
              <a:prstGeom prst="rect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梯形 1034">
                <a:extLst>
                  <a:ext uri="{FF2B5EF4-FFF2-40B4-BE49-F238E27FC236}">
                    <a16:creationId xmlns:a16="http://schemas.microsoft.com/office/drawing/2014/main" id="{49BEC371-176B-80FD-2F02-190C675CDC0F}"/>
                  </a:ext>
                </a:extLst>
              </p:cNvPr>
              <p:cNvSpPr/>
              <p:nvPr/>
            </p:nvSpPr>
            <p:spPr>
              <a:xfrm rot="16200000">
                <a:off x="993775" y="1355725"/>
                <a:ext cx="361950" cy="266700"/>
              </a:xfrm>
              <a:prstGeom prst="trapezoid">
                <a:avLst>
                  <a:gd name="adj" fmla="val 40385"/>
                </a:avLst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6" name="梯形 1035">
              <a:extLst>
                <a:ext uri="{FF2B5EF4-FFF2-40B4-BE49-F238E27FC236}">
                  <a16:creationId xmlns:a16="http://schemas.microsoft.com/office/drawing/2014/main" id="{624AE495-C2C6-DECF-D0FD-400447BDF86B}"/>
                </a:ext>
              </a:extLst>
            </p:cNvPr>
            <p:cNvSpPr/>
            <p:nvPr/>
          </p:nvSpPr>
          <p:spPr>
            <a:xfrm rot="20080949">
              <a:off x="26078293" y="16924135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文本框 1036">
              <a:extLst>
                <a:ext uri="{FF2B5EF4-FFF2-40B4-BE49-F238E27FC236}">
                  <a16:creationId xmlns:a16="http://schemas.microsoft.com/office/drawing/2014/main" id="{4ADBE4BE-2123-19C7-EA16-EEEC4C08E319}"/>
                </a:ext>
              </a:extLst>
            </p:cNvPr>
            <p:cNvSpPr txBox="1"/>
            <p:nvPr/>
          </p:nvSpPr>
          <p:spPr>
            <a:xfrm>
              <a:off x="26280533" y="15944610"/>
              <a:ext cx="71649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6DFCFF71-427E-69E0-D3CD-8D594EE22169}"/>
                </a:ext>
              </a:extLst>
            </p:cNvPr>
            <p:cNvSpPr txBox="1"/>
            <p:nvPr/>
          </p:nvSpPr>
          <p:spPr>
            <a:xfrm>
              <a:off x="25348721" y="15552184"/>
              <a:ext cx="64664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文本框 1038">
              <a:extLst>
                <a:ext uri="{FF2B5EF4-FFF2-40B4-BE49-F238E27FC236}">
                  <a16:creationId xmlns:a16="http://schemas.microsoft.com/office/drawing/2014/main" id="{7874691A-B8EF-44E2-3260-3A69FAB6FE07}"/>
                </a:ext>
              </a:extLst>
            </p:cNvPr>
            <p:cNvSpPr txBox="1"/>
            <p:nvPr/>
          </p:nvSpPr>
          <p:spPr>
            <a:xfrm>
              <a:off x="26331387" y="16607289"/>
              <a:ext cx="710088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0" name="文本框 1039">
              <a:extLst>
                <a:ext uri="{FF2B5EF4-FFF2-40B4-BE49-F238E27FC236}">
                  <a16:creationId xmlns:a16="http://schemas.microsoft.com/office/drawing/2014/main" id="{B2E5C2BF-35D0-57C9-273C-1AB8C3BEA863}"/>
                </a:ext>
              </a:extLst>
            </p:cNvPr>
            <p:cNvSpPr txBox="1"/>
            <p:nvPr/>
          </p:nvSpPr>
          <p:spPr>
            <a:xfrm>
              <a:off x="25724907" y="16936018"/>
              <a:ext cx="6561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1" name="文本框 1040">
              <a:extLst>
                <a:ext uri="{FF2B5EF4-FFF2-40B4-BE49-F238E27FC236}">
                  <a16:creationId xmlns:a16="http://schemas.microsoft.com/office/drawing/2014/main" id="{B07C310A-E996-E783-F8A0-346DB8E3E53D}"/>
                </a:ext>
              </a:extLst>
            </p:cNvPr>
            <p:cNvSpPr txBox="1"/>
            <p:nvPr/>
          </p:nvSpPr>
          <p:spPr>
            <a:xfrm>
              <a:off x="23516646" y="16951893"/>
              <a:ext cx="681083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2" name="文本框 1041">
              <a:extLst>
                <a:ext uri="{FF2B5EF4-FFF2-40B4-BE49-F238E27FC236}">
                  <a16:creationId xmlns:a16="http://schemas.microsoft.com/office/drawing/2014/main" id="{8D546A76-9E3B-8303-AB1C-A214D6BCD003}"/>
                </a:ext>
              </a:extLst>
            </p:cNvPr>
            <p:cNvSpPr txBox="1"/>
            <p:nvPr/>
          </p:nvSpPr>
          <p:spPr>
            <a:xfrm>
              <a:off x="24026283" y="16938954"/>
              <a:ext cx="6688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cam6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DD33BDF9-D285-82B9-6460-1DD8BD826F5D}"/>
                </a:ext>
              </a:extLst>
            </p:cNvPr>
            <p:cNvSpPr txBox="1"/>
            <p:nvPr/>
          </p:nvSpPr>
          <p:spPr>
            <a:xfrm>
              <a:off x="23337546" y="15296841"/>
              <a:ext cx="709904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cam9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" name="文本框 1043">
              <a:extLst>
                <a:ext uri="{FF2B5EF4-FFF2-40B4-BE49-F238E27FC236}">
                  <a16:creationId xmlns:a16="http://schemas.microsoft.com/office/drawing/2014/main" id="{E0DBD79F-E335-41C8-5290-792B7CEC1749}"/>
                </a:ext>
              </a:extLst>
            </p:cNvPr>
            <p:cNvSpPr txBox="1"/>
            <p:nvPr/>
          </p:nvSpPr>
          <p:spPr>
            <a:xfrm>
              <a:off x="23947966" y="14454837"/>
              <a:ext cx="753533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cam10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" name="文本框 1044">
              <a:extLst>
                <a:ext uri="{FF2B5EF4-FFF2-40B4-BE49-F238E27FC236}">
                  <a16:creationId xmlns:a16="http://schemas.microsoft.com/office/drawing/2014/main" id="{7353FA7F-4F07-7DF0-A08D-BF6D018C035E}"/>
                </a:ext>
              </a:extLst>
            </p:cNvPr>
            <p:cNvSpPr txBox="1"/>
            <p:nvPr/>
          </p:nvSpPr>
          <p:spPr>
            <a:xfrm>
              <a:off x="24564132" y="15048975"/>
              <a:ext cx="7688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cam11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6" name="文本框 1045">
              <a:extLst>
                <a:ext uri="{FF2B5EF4-FFF2-40B4-BE49-F238E27FC236}">
                  <a16:creationId xmlns:a16="http://schemas.microsoft.com/office/drawing/2014/main" id="{2A87B289-E353-DADA-9DBE-4B5C9999DCF4}"/>
                </a:ext>
              </a:extLst>
            </p:cNvPr>
            <p:cNvSpPr txBox="1"/>
            <p:nvPr/>
          </p:nvSpPr>
          <p:spPr>
            <a:xfrm>
              <a:off x="24504794" y="16184462"/>
              <a:ext cx="7747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7" name="文本框 1046">
              <a:extLst>
                <a:ext uri="{FF2B5EF4-FFF2-40B4-BE49-F238E27FC236}">
                  <a16:creationId xmlns:a16="http://schemas.microsoft.com/office/drawing/2014/main" id="{E461A6C1-3970-F9F8-1309-406089710BAC}"/>
                </a:ext>
              </a:extLst>
            </p:cNvPr>
            <p:cNvSpPr txBox="1"/>
            <p:nvPr/>
          </p:nvSpPr>
          <p:spPr>
            <a:xfrm>
              <a:off x="24537458" y="16936018"/>
              <a:ext cx="78634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" name="文本框 1047">
              <a:extLst>
                <a:ext uri="{FF2B5EF4-FFF2-40B4-BE49-F238E27FC236}">
                  <a16:creationId xmlns:a16="http://schemas.microsoft.com/office/drawing/2014/main" id="{3D147540-D2FC-A9B2-2BCD-55FBF7FCE402}"/>
                </a:ext>
              </a:extLst>
            </p:cNvPr>
            <p:cNvSpPr txBox="1"/>
            <p:nvPr/>
          </p:nvSpPr>
          <p:spPr>
            <a:xfrm>
              <a:off x="23895051" y="16179842"/>
              <a:ext cx="757926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C10C20F9-E01F-5A0F-C965-CE54B2A85F6B}"/>
                </a:ext>
              </a:extLst>
            </p:cNvPr>
            <p:cNvGrpSpPr/>
            <p:nvPr/>
          </p:nvGrpSpPr>
          <p:grpSpPr>
            <a:xfrm rot="8605089">
              <a:off x="24063990" y="17457714"/>
              <a:ext cx="214025" cy="169602"/>
              <a:chOff x="4237459" y="2204514"/>
              <a:chExt cx="390273" cy="309267"/>
            </a:xfrm>
          </p:grpSpPr>
          <p:sp>
            <p:nvSpPr>
              <p:cNvPr id="1050" name="矩形 1049">
                <a:extLst>
                  <a:ext uri="{FF2B5EF4-FFF2-40B4-BE49-F238E27FC236}">
                    <a16:creationId xmlns:a16="http://schemas.microsoft.com/office/drawing/2014/main" id="{8BBC01C6-8F29-83CD-1A71-8D49911D39E6}"/>
                  </a:ext>
                </a:extLst>
              </p:cNvPr>
              <p:cNvSpPr/>
              <p:nvPr/>
            </p:nvSpPr>
            <p:spPr>
              <a:xfrm rot="13045821">
                <a:off x="4349367" y="2346676"/>
                <a:ext cx="278365" cy="167105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1" name="梯形 1050">
                <a:extLst>
                  <a:ext uri="{FF2B5EF4-FFF2-40B4-BE49-F238E27FC236}">
                    <a16:creationId xmlns:a16="http://schemas.microsoft.com/office/drawing/2014/main" id="{D3C3BB70-6E45-2FA9-9C82-A06C408D3B05}"/>
                  </a:ext>
                </a:extLst>
              </p:cNvPr>
              <p:cNvSpPr/>
              <p:nvPr/>
            </p:nvSpPr>
            <p:spPr>
              <a:xfrm rot="7645821">
                <a:off x="4209401" y="2232572"/>
                <a:ext cx="190500" cy="134383"/>
              </a:xfrm>
              <a:prstGeom prst="trapezoid">
                <a:avLst>
                  <a:gd name="adj" fmla="val 40385"/>
                </a:avLst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2" name="组合 1051">
              <a:extLst>
                <a:ext uri="{FF2B5EF4-FFF2-40B4-BE49-F238E27FC236}">
                  <a16:creationId xmlns:a16="http://schemas.microsoft.com/office/drawing/2014/main" id="{77EC0F6A-4652-9A3A-D988-DFBC41B4489D}"/>
                </a:ext>
              </a:extLst>
            </p:cNvPr>
            <p:cNvGrpSpPr/>
            <p:nvPr/>
          </p:nvGrpSpPr>
          <p:grpSpPr>
            <a:xfrm rot="16200000">
              <a:off x="23524947" y="17416438"/>
              <a:ext cx="104470" cy="226353"/>
              <a:chOff x="4106139" y="2693559"/>
              <a:chExt cx="190500" cy="412753"/>
            </a:xfrm>
          </p:grpSpPr>
          <p:sp>
            <p:nvSpPr>
              <p:cNvPr id="1053" name="矩形 1052">
                <a:extLst>
                  <a:ext uri="{FF2B5EF4-FFF2-40B4-BE49-F238E27FC236}">
                    <a16:creationId xmlns:a16="http://schemas.microsoft.com/office/drawing/2014/main" id="{988B2C24-2F92-8615-83B4-6880B211711E}"/>
                  </a:ext>
                </a:extLst>
              </p:cNvPr>
              <p:cNvSpPr/>
              <p:nvPr/>
            </p:nvSpPr>
            <p:spPr>
              <a:xfrm rot="5400000">
                <a:off x="4063863" y="2749190"/>
                <a:ext cx="278367" cy="16710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4" name="梯形 1053">
                <a:extLst>
                  <a:ext uri="{FF2B5EF4-FFF2-40B4-BE49-F238E27FC236}">
                    <a16:creationId xmlns:a16="http://schemas.microsoft.com/office/drawing/2014/main" id="{35A96AB6-3F0D-3DD0-ACA3-914950C478FA}"/>
                  </a:ext>
                </a:extLst>
              </p:cNvPr>
              <p:cNvSpPr/>
              <p:nvPr/>
            </p:nvSpPr>
            <p:spPr>
              <a:xfrm>
                <a:off x="4106139" y="2971927"/>
                <a:ext cx="190500" cy="134385"/>
              </a:xfrm>
              <a:prstGeom prst="trapezoid">
                <a:avLst>
                  <a:gd name="adj" fmla="val 40385"/>
                </a:avLst>
              </a:prstGeom>
              <a:solidFill>
                <a:schemeClr val="accent4">
                  <a:lumMod val="75000"/>
                </a:schemeClr>
              </a:solidFill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0B67E69F-D319-3D74-066C-9FE67CAC8A2C}"/>
                </a:ext>
              </a:extLst>
            </p:cNvPr>
            <p:cNvSpPr txBox="1"/>
            <p:nvPr/>
          </p:nvSpPr>
          <p:spPr>
            <a:xfrm>
              <a:off x="23195310" y="17563822"/>
              <a:ext cx="80749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6" name="文本框 1055">
              <a:extLst>
                <a:ext uri="{FF2B5EF4-FFF2-40B4-BE49-F238E27FC236}">
                  <a16:creationId xmlns:a16="http://schemas.microsoft.com/office/drawing/2014/main" id="{B5000E18-C6EA-EF03-AE8F-EFE40158D2C8}"/>
                </a:ext>
              </a:extLst>
            </p:cNvPr>
            <p:cNvSpPr txBox="1"/>
            <p:nvPr/>
          </p:nvSpPr>
          <p:spPr>
            <a:xfrm>
              <a:off x="23777337" y="17563822"/>
              <a:ext cx="796182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7" name="梯形 1056">
              <a:extLst>
                <a:ext uri="{FF2B5EF4-FFF2-40B4-BE49-F238E27FC236}">
                  <a16:creationId xmlns:a16="http://schemas.microsoft.com/office/drawing/2014/main" id="{2684317B-4650-822B-990C-9159EB4446F1}"/>
                </a:ext>
              </a:extLst>
            </p:cNvPr>
            <p:cNvSpPr/>
            <p:nvPr/>
          </p:nvSpPr>
          <p:spPr>
            <a:xfrm rot="16200000">
              <a:off x="24530393" y="17478292"/>
              <a:ext cx="327073" cy="240821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梯形 1057">
              <a:extLst>
                <a:ext uri="{FF2B5EF4-FFF2-40B4-BE49-F238E27FC236}">
                  <a16:creationId xmlns:a16="http://schemas.microsoft.com/office/drawing/2014/main" id="{0148BABC-0C34-1BCE-3A42-3980D9C5E151}"/>
                </a:ext>
              </a:extLst>
            </p:cNvPr>
            <p:cNvSpPr/>
            <p:nvPr/>
          </p:nvSpPr>
          <p:spPr>
            <a:xfrm rot="16200000">
              <a:off x="25556451" y="17486419"/>
              <a:ext cx="327073" cy="240821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文本框 1058">
              <a:extLst>
                <a:ext uri="{FF2B5EF4-FFF2-40B4-BE49-F238E27FC236}">
                  <a16:creationId xmlns:a16="http://schemas.microsoft.com/office/drawing/2014/main" id="{FF2DE81C-70CA-439B-2FAB-8FDEB6C7F950}"/>
                </a:ext>
              </a:extLst>
            </p:cNvPr>
            <p:cNvSpPr txBox="1"/>
            <p:nvPr/>
          </p:nvSpPr>
          <p:spPr>
            <a:xfrm>
              <a:off x="24721444" y="17316708"/>
              <a:ext cx="848359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Day</a:t>
              </a: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B75A82B5-293E-9C9C-E259-96536654D708}"/>
                </a:ext>
              </a:extLst>
            </p:cNvPr>
            <p:cNvSpPr txBox="1"/>
            <p:nvPr/>
          </p:nvSpPr>
          <p:spPr>
            <a:xfrm>
              <a:off x="25702670" y="17316708"/>
              <a:ext cx="961760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Night</a:t>
              </a:r>
            </a:p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Scene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1" name="矩形 1060">
              <a:extLst>
                <a:ext uri="{FF2B5EF4-FFF2-40B4-BE49-F238E27FC236}">
                  <a16:creationId xmlns:a16="http://schemas.microsoft.com/office/drawing/2014/main" id="{2ECC50A0-A9B2-F4CB-2BC0-E56E71CA42AE}"/>
                </a:ext>
              </a:extLst>
            </p:cNvPr>
            <p:cNvSpPr/>
            <p:nvPr/>
          </p:nvSpPr>
          <p:spPr>
            <a:xfrm>
              <a:off x="26587107" y="17414278"/>
              <a:ext cx="364678" cy="34544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2" name="文本框 1061">
              <a:extLst>
                <a:ext uri="{FF2B5EF4-FFF2-40B4-BE49-F238E27FC236}">
                  <a16:creationId xmlns:a16="http://schemas.microsoft.com/office/drawing/2014/main" id="{F93D1BE8-4924-ACE6-C185-DB58FCCE7A34}"/>
                </a:ext>
              </a:extLst>
            </p:cNvPr>
            <p:cNvSpPr txBox="1"/>
            <p:nvPr/>
          </p:nvSpPr>
          <p:spPr>
            <a:xfrm>
              <a:off x="26953070" y="17323816"/>
              <a:ext cx="901050" cy="523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Building or Room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3" name="矩形 1062">
              <a:extLst>
                <a:ext uri="{FF2B5EF4-FFF2-40B4-BE49-F238E27FC236}">
                  <a16:creationId xmlns:a16="http://schemas.microsoft.com/office/drawing/2014/main" id="{CC2A37F4-EF8D-75DA-F16E-E9C8BEF55059}"/>
                </a:ext>
              </a:extLst>
            </p:cNvPr>
            <p:cNvSpPr/>
            <p:nvPr/>
          </p:nvSpPr>
          <p:spPr>
            <a:xfrm>
              <a:off x="23251725" y="14485966"/>
              <a:ext cx="4585530" cy="2798734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4" name="组合 1063">
              <a:extLst>
                <a:ext uri="{FF2B5EF4-FFF2-40B4-BE49-F238E27FC236}">
                  <a16:creationId xmlns:a16="http://schemas.microsoft.com/office/drawing/2014/main" id="{9EA19D99-0A7A-E9E5-CC32-CABE25D3E2D0}"/>
                </a:ext>
              </a:extLst>
            </p:cNvPr>
            <p:cNvGrpSpPr/>
            <p:nvPr/>
          </p:nvGrpSpPr>
          <p:grpSpPr>
            <a:xfrm rot="9453555">
              <a:off x="25323420" y="16474158"/>
              <a:ext cx="504553" cy="327073"/>
              <a:chOff x="8603585" y="6268619"/>
              <a:chExt cx="920048" cy="596415"/>
            </a:xfrm>
          </p:grpSpPr>
          <p:grpSp>
            <p:nvGrpSpPr>
              <p:cNvPr id="1065" name="组合 1064">
                <a:extLst>
                  <a:ext uri="{FF2B5EF4-FFF2-40B4-BE49-F238E27FC236}">
                    <a16:creationId xmlns:a16="http://schemas.microsoft.com/office/drawing/2014/main" id="{D0C32A47-A5BC-63B4-8BEB-C3479499CA0D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A7F2F0C5-1982-2DC5-F4DF-60C8BA5A9189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8" name="梯形 1067">
                  <a:extLst>
                    <a:ext uri="{FF2B5EF4-FFF2-40B4-BE49-F238E27FC236}">
                      <a16:creationId xmlns:a16="http://schemas.microsoft.com/office/drawing/2014/main" id="{3D07E8AB-5438-1B85-8323-8032EC151A91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6" name="梯形 1065">
                <a:extLst>
                  <a:ext uri="{FF2B5EF4-FFF2-40B4-BE49-F238E27FC236}">
                    <a16:creationId xmlns:a16="http://schemas.microsoft.com/office/drawing/2014/main" id="{37081210-00AC-5B3B-5292-2808F8939621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9" name="组合 1068">
              <a:extLst>
                <a:ext uri="{FF2B5EF4-FFF2-40B4-BE49-F238E27FC236}">
                  <a16:creationId xmlns:a16="http://schemas.microsoft.com/office/drawing/2014/main" id="{79B4C7BF-F1F9-A901-C882-8E05B56E8EAC}"/>
                </a:ext>
              </a:extLst>
            </p:cNvPr>
            <p:cNvGrpSpPr/>
            <p:nvPr/>
          </p:nvGrpSpPr>
          <p:grpSpPr>
            <a:xfrm rot="10800000">
              <a:off x="25262350" y="15939675"/>
              <a:ext cx="504553" cy="327073"/>
              <a:chOff x="8603585" y="6268619"/>
              <a:chExt cx="920048" cy="596415"/>
            </a:xfrm>
          </p:grpSpPr>
          <p:grpSp>
            <p:nvGrpSpPr>
              <p:cNvPr id="1070" name="组合 1069">
                <a:extLst>
                  <a:ext uri="{FF2B5EF4-FFF2-40B4-BE49-F238E27FC236}">
                    <a16:creationId xmlns:a16="http://schemas.microsoft.com/office/drawing/2014/main" id="{43E371B4-00DE-9034-820E-805A273398D2}"/>
                  </a:ext>
                </a:extLst>
              </p:cNvPr>
              <p:cNvGrpSpPr/>
              <p:nvPr/>
            </p:nvGrpSpPr>
            <p:grpSpPr>
              <a:xfrm>
                <a:off x="8603585" y="6471578"/>
                <a:ext cx="412750" cy="190500"/>
                <a:chOff x="488950" y="1308100"/>
                <a:chExt cx="819150" cy="36195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1072" name="矩形 1071">
                  <a:extLst>
                    <a:ext uri="{FF2B5EF4-FFF2-40B4-BE49-F238E27FC236}">
                      <a16:creationId xmlns:a16="http://schemas.microsoft.com/office/drawing/2014/main" id="{330C2955-D03E-3397-AB92-892F13B41D3F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3" name="梯形 1072">
                  <a:extLst>
                    <a:ext uri="{FF2B5EF4-FFF2-40B4-BE49-F238E27FC236}">
                      <a16:creationId xmlns:a16="http://schemas.microsoft.com/office/drawing/2014/main" id="{A9DC7FB3-58DD-3D37-1BF0-5C725A693256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71" name="梯形 1070">
                <a:extLst>
                  <a:ext uri="{FF2B5EF4-FFF2-40B4-BE49-F238E27FC236}">
                    <a16:creationId xmlns:a16="http://schemas.microsoft.com/office/drawing/2014/main" id="{5697B808-E8C2-F3E1-33FA-87D30D97C59A}"/>
                  </a:ext>
                </a:extLst>
              </p:cNvPr>
              <p:cNvSpPr/>
              <p:nvPr/>
            </p:nvSpPr>
            <p:spPr>
              <a:xfrm rot="16200000">
                <a:off x="9005857" y="6347259"/>
                <a:ext cx="596415" cy="439136"/>
              </a:xfrm>
              <a:prstGeom prst="trapezoi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4" name="组合 1073">
              <a:extLst>
                <a:ext uri="{FF2B5EF4-FFF2-40B4-BE49-F238E27FC236}">
                  <a16:creationId xmlns:a16="http://schemas.microsoft.com/office/drawing/2014/main" id="{8281A7A7-65B8-A2F1-E4E1-50BBDD949D5F}"/>
                </a:ext>
              </a:extLst>
            </p:cNvPr>
            <p:cNvGrpSpPr/>
            <p:nvPr/>
          </p:nvGrpSpPr>
          <p:grpSpPr>
            <a:xfrm rot="5400000">
              <a:off x="27320058" y="14820515"/>
              <a:ext cx="327073" cy="504552"/>
              <a:chOff x="6556023" y="3531862"/>
              <a:chExt cx="596415" cy="920047"/>
            </a:xfrm>
          </p:grpSpPr>
          <p:grpSp>
            <p:nvGrpSpPr>
              <p:cNvPr id="1075" name="组合 1074">
                <a:extLst>
                  <a:ext uri="{FF2B5EF4-FFF2-40B4-BE49-F238E27FC236}">
                    <a16:creationId xmlns:a16="http://schemas.microsoft.com/office/drawing/2014/main" id="{9CC75C74-9FB5-FF9D-A48F-43BD14D1C152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77" name="矩形 1076">
                  <a:extLst>
                    <a:ext uri="{FF2B5EF4-FFF2-40B4-BE49-F238E27FC236}">
                      <a16:creationId xmlns:a16="http://schemas.microsoft.com/office/drawing/2014/main" id="{6F8E5586-938A-FE2D-870B-85EA1931EC8D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8" name="梯形 1077">
                  <a:extLst>
                    <a:ext uri="{FF2B5EF4-FFF2-40B4-BE49-F238E27FC236}">
                      <a16:creationId xmlns:a16="http://schemas.microsoft.com/office/drawing/2014/main" id="{30F4B67A-1159-31A6-5034-AEF25CB2458D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76" name="梯形 1075">
                <a:extLst>
                  <a:ext uri="{FF2B5EF4-FFF2-40B4-BE49-F238E27FC236}">
                    <a16:creationId xmlns:a16="http://schemas.microsoft.com/office/drawing/2014/main" id="{B5CA5D25-47C2-0BB7-8EAF-52364F3619C1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9" name="组合 1078">
              <a:extLst>
                <a:ext uri="{FF2B5EF4-FFF2-40B4-BE49-F238E27FC236}">
                  <a16:creationId xmlns:a16="http://schemas.microsoft.com/office/drawing/2014/main" id="{C447F7EA-D76C-9DB2-2DDD-9C6E632249B8}"/>
                </a:ext>
              </a:extLst>
            </p:cNvPr>
            <p:cNvGrpSpPr/>
            <p:nvPr/>
          </p:nvGrpSpPr>
          <p:grpSpPr>
            <a:xfrm>
              <a:off x="26907356" y="14603207"/>
              <a:ext cx="327073" cy="504552"/>
              <a:chOff x="6556023" y="3531862"/>
              <a:chExt cx="596415" cy="920047"/>
            </a:xfrm>
          </p:grpSpPr>
          <p:grpSp>
            <p:nvGrpSpPr>
              <p:cNvPr id="1080" name="组合 1079">
                <a:extLst>
                  <a:ext uri="{FF2B5EF4-FFF2-40B4-BE49-F238E27FC236}">
                    <a16:creationId xmlns:a16="http://schemas.microsoft.com/office/drawing/2014/main" id="{86A98B52-B381-7E0F-FD33-4384968D4A72}"/>
                  </a:ext>
                </a:extLst>
              </p:cNvPr>
              <p:cNvGrpSpPr/>
              <p:nvPr/>
            </p:nvGrpSpPr>
            <p:grpSpPr>
              <a:xfrm rot="16200000">
                <a:off x="6647856" y="4150284"/>
                <a:ext cx="412750" cy="190500"/>
                <a:chOff x="488950" y="1308100"/>
                <a:chExt cx="819150" cy="361950"/>
              </a:xfrm>
            </p:grpSpPr>
            <p:sp>
              <p:nvSpPr>
                <p:cNvPr id="1082" name="矩形 1081">
                  <a:extLst>
                    <a:ext uri="{FF2B5EF4-FFF2-40B4-BE49-F238E27FC236}">
                      <a16:creationId xmlns:a16="http://schemas.microsoft.com/office/drawing/2014/main" id="{5FDCFDF1-B631-3BA1-72D0-CCDD3B33B4F5}"/>
                    </a:ext>
                  </a:extLst>
                </p:cNvPr>
                <p:cNvSpPr/>
                <p:nvPr/>
              </p:nvSpPr>
              <p:spPr>
                <a:xfrm>
                  <a:off x="488950" y="1327149"/>
                  <a:ext cx="552450" cy="317501"/>
                </a:xfrm>
                <a:prstGeom prst="rect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3" name="梯形 1082">
                  <a:extLst>
                    <a:ext uri="{FF2B5EF4-FFF2-40B4-BE49-F238E27FC236}">
                      <a16:creationId xmlns:a16="http://schemas.microsoft.com/office/drawing/2014/main" id="{B2CA329B-C45D-3B2D-7C21-67EBE8F27A6A}"/>
                    </a:ext>
                  </a:extLst>
                </p:cNvPr>
                <p:cNvSpPr/>
                <p:nvPr/>
              </p:nvSpPr>
              <p:spPr>
                <a:xfrm rot="16200000">
                  <a:off x="993775" y="1355725"/>
                  <a:ext cx="361950" cy="266700"/>
                </a:xfrm>
                <a:prstGeom prst="trapezoid">
                  <a:avLst>
                    <a:gd name="adj" fmla="val 40385"/>
                  </a:avLst>
                </a:prstGeom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81" name="梯形 1080">
                <a:extLst>
                  <a:ext uri="{FF2B5EF4-FFF2-40B4-BE49-F238E27FC236}">
                    <a16:creationId xmlns:a16="http://schemas.microsoft.com/office/drawing/2014/main" id="{E4A01E70-E520-53CD-82CE-F08C1DF0DC16}"/>
                  </a:ext>
                </a:extLst>
              </p:cNvPr>
              <p:cNvSpPr/>
              <p:nvPr/>
            </p:nvSpPr>
            <p:spPr>
              <a:xfrm rot="10800000">
                <a:off x="6556023" y="3531862"/>
                <a:ext cx="596415" cy="439136"/>
              </a:xfrm>
              <a:prstGeom prst="trapezoi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4" name="文本框 1083">
              <a:extLst>
                <a:ext uri="{FF2B5EF4-FFF2-40B4-BE49-F238E27FC236}">
                  <a16:creationId xmlns:a16="http://schemas.microsoft.com/office/drawing/2014/main" id="{4EA9F928-B5FE-93A0-545B-740B56413258}"/>
                </a:ext>
              </a:extLst>
            </p:cNvPr>
            <p:cNvSpPr txBox="1"/>
            <p:nvPr/>
          </p:nvSpPr>
          <p:spPr>
            <a:xfrm>
              <a:off x="25231725" y="16659411"/>
              <a:ext cx="66040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cam7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E16EE626-7EFC-EA88-9AAF-046ADECFD782}"/>
                </a:ext>
              </a:extLst>
            </p:cNvPr>
            <p:cNvSpPr txBox="1"/>
            <p:nvPr/>
          </p:nvSpPr>
          <p:spPr>
            <a:xfrm>
              <a:off x="25429632" y="16150971"/>
              <a:ext cx="656167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cam8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6" name="文本框 1085">
              <a:extLst>
                <a:ext uri="{FF2B5EF4-FFF2-40B4-BE49-F238E27FC236}">
                  <a16:creationId xmlns:a16="http://schemas.microsoft.com/office/drawing/2014/main" id="{E9BB9F0F-3EFA-3B4C-2874-B62BCF64B090}"/>
                </a:ext>
              </a:extLst>
            </p:cNvPr>
            <p:cNvSpPr txBox="1"/>
            <p:nvPr/>
          </p:nvSpPr>
          <p:spPr>
            <a:xfrm>
              <a:off x="26289000" y="14924061"/>
              <a:ext cx="793930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2BCE42D5-7096-3F48-E670-2485DC2D42EF}"/>
                </a:ext>
              </a:extLst>
            </p:cNvPr>
            <p:cNvSpPr txBox="1"/>
            <p:nvPr/>
          </p:nvSpPr>
          <p:spPr>
            <a:xfrm>
              <a:off x="26781759" y="15127157"/>
              <a:ext cx="832191" cy="30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cam16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8" name="矩形 1087">
              <a:extLst>
                <a:ext uri="{FF2B5EF4-FFF2-40B4-BE49-F238E27FC236}">
                  <a16:creationId xmlns:a16="http://schemas.microsoft.com/office/drawing/2014/main" id="{14D12EF9-1EC9-487D-8217-CCDF326152D9}"/>
                </a:ext>
              </a:extLst>
            </p:cNvPr>
            <p:cNvSpPr/>
            <p:nvPr/>
          </p:nvSpPr>
          <p:spPr>
            <a:xfrm>
              <a:off x="23251725" y="17316143"/>
              <a:ext cx="4585530" cy="527471"/>
            </a:xfrm>
            <a:prstGeom prst="rect">
              <a:avLst/>
            </a:prstGeom>
            <a:noFill/>
            <a:ln w="28575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9" name="矩形 1088">
              <a:extLst>
                <a:ext uri="{FF2B5EF4-FFF2-40B4-BE49-F238E27FC236}">
                  <a16:creationId xmlns:a16="http://schemas.microsoft.com/office/drawing/2014/main" id="{A56D7FAE-21D0-5CED-D609-E530A231A630}"/>
                </a:ext>
              </a:extLst>
            </p:cNvPr>
            <p:cNvSpPr/>
            <p:nvPr/>
          </p:nvSpPr>
          <p:spPr>
            <a:xfrm>
              <a:off x="27017574" y="15445899"/>
              <a:ext cx="738952" cy="1732765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95" name="图片 1094">
            <a:extLst>
              <a:ext uri="{FF2B5EF4-FFF2-40B4-BE49-F238E27FC236}">
                <a16:creationId xmlns:a16="http://schemas.microsoft.com/office/drawing/2014/main" id="{CA21DD1C-FDD6-A705-495E-5BA80F156A32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5419531" y="30634871"/>
            <a:ext cx="14114945" cy="3734726"/>
          </a:xfrm>
          <a:prstGeom prst="rect">
            <a:avLst/>
          </a:prstGeom>
        </p:spPr>
      </p:pic>
      <p:sp>
        <p:nvSpPr>
          <p:cNvPr id="1096" name="文本框 1095">
            <a:extLst>
              <a:ext uri="{FF2B5EF4-FFF2-40B4-BE49-F238E27FC236}">
                <a16:creationId xmlns:a16="http://schemas.microsoft.com/office/drawing/2014/main" id="{57A071BB-C97C-DACA-4CA2-6D92145AB688}"/>
              </a:ext>
            </a:extLst>
          </p:cNvPr>
          <p:cNvSpPr txBox="1"/>
          <p:nvPr/>
        </p:nvSpPr>
        <p:spPr>
          <a:xfrm>
            <a:off x="15363558" y="30030466"/>
            <a:ext cx="307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272D9F3F-F871-EAF9-606C-6F09A8413917}"/>
              </a:ext>
            </a:extLst>
          </p:cNvPr>
          <p:cNvSpPr txBox="1"/>
          <p:nvPr/>
        </p:nvSpPr>
        <p:spPr>
          <a:xfrm>
            <a:off x="15419531" y="23636916"/>
            <a:ext cx="307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8" name="文本框 1097">
            <a:extLst>
              <a:ext uri="{FF2B5EF4-FFF2-40B4-BE49-F238E27FC236}">
                <a16:creationId xmlns:a16="http://schemas.microsoft.com/office/drawing/2014/main" id="{FBF6576A-5328-A7D7-7CC9-9DB7DAEF6781}"/>
              </a:ext>
            </a:extLst>
          </p:cNvPr>
          <p:cNvSpPr txBox="1"/>
          <p:nvPr/>
        </p:nvSpPr>
        <p:spPr>
          <a:xfrm>
            <a:off x="699911" y="29705436"/>
            <a:ext cx="11226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Multi-Scenario </a:t>
            </a:r>
            <a:r>
              <a:rPr lang="en-US" altLang="zh-CN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CLS tokens for 6 scenarios and shared patch tokens.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different features for different scenarios separately to capture specific clues in each scenario. </a:t>
            </a:r>
          </a:p>
        </p:txBody>
      </p:sp>
      <p:sp>
        <p:nvSpPr>
          <p:cNvPr id="1099" name="文本框 1098">
            <a:extLst>
              <a:ext uri="{FF2B5EF4-FFF2-40B4-BE49-F238E27FC236}">
                <a16:creationId xmlns:a16="http://schemas.microsoft.com/office/drawing/2014/main" id="{D4AEB9DA-F8A1-5E3B-4631-F34026F2CB1C}"/>
              </a:ext>
            </a:extLst>
          </p:cNvPr>
          <p:cNvSpPr txBox="1"/>
          <p:nvPr/>
        </p:nvSpPr>
        <p:spPr>
          <a:xfrm>
            <a:off x="699913" y="32133778"/>
            <a:ext cx="12763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Scenario-aware identity loss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scenarios have non-shared classifiers, distinct negative category sets, and different modality filtering mechanisms. </a:t>
            </a:r>
          </a:p>
        </p:txBody>
      </p:sp>
      <p:pic>
        <p:nvPicPr>
          <p:cNvPr id="1101" name="图片 1100">
            <a:extLst>
              <a:ext uri="{FF2B5EF4-FFF2-40B4-BE49-F238E27FC236}">
                <a16:creationId xmlns:a16="http://schemas.microsoft.com/office/drawing/2014/main" id="{C5188183-D6AC-DE14-5E07-53FEC3237DD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779671" y="34265478"/>
            <a:ext cx="4204379" cy="839477"/>
          </a:xfrm>
          <a:prstGeom prst="rect">
            <a:avLst/>
          </a:prstGeom>
        </p:spPr>
      </p:pic>
      <p:pic>
        <p:nvPicPr>
          <p:cNvPr id="1103" name="图片 1102">
            <a:extLst>
              <a:ext uri="{FF2B5EF4-FFF2-40B4-BE49-F238E27FC236}">
                <a16:creationId xmlns:a16="http://schemas.microsoft.com/office/drawing/2014/main" id="{8BFBA300-7E4F-9937-E98E-AE0010DE08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6217450" y="33924142"/>
            <a:ext cx="6444448" cy="1317160"/>
          </a:xfrm>
          <a:prstGeom prst="rect">
            <a:avLst/>
          </a:prstGeom>
        </p:spPr>
      </p:pic>
      <p:sp>
        <p:nvSpPr>
          <p:cNvPr id="1104" name="文本框 1103">
            <a:extLst>
              <a:ext uri="{FF2B5EF4-FFF2-40B4-BE49-F238E27FC236}">
                <a16:creationId xmlns:a16="http://schemas.microsoft.com/office/drawing/2014/main" id="{982AF96C-5680-D287-D2FC-5D99EA2AF378}"/>
              </a:ext>
            </a:extLst>
          </p:cNvPr>
          <p:cNvSpPr txBox="1"/>
          <p:nvPr/>
        </p:nvSpPr>
        <p:spPr>
          <a:xfrm>
            <a:off x="721304" y="35309901"/>
            <a:ext cx="13975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Mixture-of-Attribute-Experts</a:t>
            </a:r>
          </a:p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MoE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alleviate interference between scenarios. We define the attribute layer as the basic cell shared among experts with similar scenario attributes. With this, the model can benefit from multiple inter-related scenarios.</a:t>
            </a:r>
          </a:p>
        </p:txBody>
      </p:sp>
      <p:pic>
        <p:nvPicPr>
          <p:cNvPr id="1106" name="图片 1105">
            <a:extLst>
              <a:ext uri="{FF2B5EF4-FFF2-40B4-BE49-F238E27FC236}">
                <a16:creationId xmlns:a16="http://schemas.microsoft.com/office/drawing/2014/main" id="{6130D746-B152-7F0B-7959-E9DB495BE74B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53043" y="37660275"/>
            <a:ext cx="4380203" cy="983057"/>
          </a:xfrm>
          <a:prstGeom prst="rect">
            <a:avLst/>
          </a:prstGeom>
        </p:spPr>
      </p:pic>
      <p:pic>
        <p:nvPicPr>
          <p:cNvPr id="1108" name="图片 1107">
            <a:extLst>
              <a:ext uri="{FF2B5EF4-FFF2-40B4-BE49-F238E27FC236}">
                <a16:creationId xmlns:a16="http://schemas.microsoft.com/office/drawing/2014/main" id="{D60A921F-B3E0-F1F4-BE00-CE39DFFCE872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190823" y="37792290"/>
            <a:ext cx="3885319" cy="782029"/>
          </a:xfrm>
          <a:prstGeom prst="rect">
            <a:avLst/>
          </a:prstGeom>
        </p:spPr>
      </p:pic>
      <p:sp>
        <p:nvSpPr>
          <p:cNvPr id="1111" name="文本框 1110">
            <a:extLst>
              <a:ext uri="{FF2B5EF4-FFF2-40B4-BE49-F238E27FC236}">
                <a16:creationId xmlns:a16="http://schemas.microsoft.com/office/drawing/2014/main" id="{9BF0A1B6-5906-D08D-0158-5BF6D71A0809}"/>
              </a:ext>
            </a:extLst>
          </p:cNvPr>
          <p:cNvSpPr txBox="1"/>
          <p:nvPr/>
        </p:nvSpPr>
        <p:spPr>
          <a:xfrm>
            <a:off x="804524" y="38740585"/>
            <a:ext cx="12957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Dynamic Weighting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the training for different tasks with a loss weighting scheme, which considers multiple relevant tasks when computing weights.</a:t>
            </a:r>
          </a:p>
        </p:txBody>
      </p:sp>
      <p:pic>
        <p:nvPicPr>
          <p:cNvPr id="1113" name="图片 1112">
            <a:extLst>
              <a:ext uri="{FF2B5EF4-FFF2-40B4-BE49-F238E27FC236}">
                <a16:creationId xmlns:a16="http://schemas.microsoft.com/office/drawing/2014/main" id="{E76DFED6-4123-AA6B-D7C5-A0FE0E7E7CF6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89096" y="40402134"/>
            <a:ext cx="4473634" cy="1014209"/>
          </a:xfrm>
          <a:prstGeom prst="rect">
            <a:avLst/>
          </a:prstGeom>
        </p:spPr>
      </p:pic>
      <p:pic>
        <p:nvPicPr>
          <p:cNvPr id="1115" name="图片 1114">
            <a:extLst>
              <a:ext uri="{FF2B5EF4-FFF2-40B4-BE49-F238E27FC236}">
                <a16:creationId xmlns:a16="http://schemas.microsoft.com/office/drawing/2014/main" id="{5A21F2B7-0B5A-3A33-C89F-C55A7A6FCD1E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6302022" y="40481228"/>
            <a:ext cx="3319656" cy="935114"/>
          </a:xfrm>
          <a:prstGeom prst="rect">
            <a:avLst/>
          </a:prstGeom>
        </p:spPr>
      </p:pic>
      <p:pic>
        <p:nvPicPr>
          <p:cNvPr id="1117" name="图片 1116">
            <a:extLst>
              <a:ext uri="{FF2B5EF4-FFF2-40B4-BE49-F238E27FC236}">
                <a16:creationId xmlns:a16="http://schemas.microsoft.com/office/drawing/2014/main" id="{FD5B8B54-7EBA-8EF8-A1DC-AF125FC69FC4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904725" y="41617039"/>
            <a:ext cx="6741144" cy="7906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D38104-79FF-585B-7A24-D78F7F52CD60}"/>
              </a:ext>
            </a:extLst>
          </p:cNvPr>
          <p:cNvSpPr/>
          <p:nvPr/>
        </p:nvSpPr>
        <p:spPr>
          <a:xfrm>
            <a:off x="15341520" y="22433773"/>
            <a:ext cx="14399572" cy="11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and Experiments</a:t>
            </a:r>
            <a:endParaRPr lang="zh-CN" altLang="en-US" sz="5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28302B-C545-D9A0-EDD4-D26F22BF7094}"/>
              </a:ext>
            </a:extLst>
          </p:cNvPr>
          <p:cNvSpPr txBox="1"/>
          <p:nvPr/>
        </p:nvSpPr>
        <p:spPr>
          <a:xfrm>
            <a:off x="-25686" y="173219"/>
            <a:ext cx="30275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Anytime Retrieval: A Benchmark for </a:t>
            </a:r>
          </a:p>
          <a:p>
            <a:pPr algn="ctr"/>
            <a:r>
              <a:rPr lang="en-US" altLang="zh-CN" sz="8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Anytime Person Re-Identification</a:t>
            </a:r>
            <a:endParaRPr lang="zh-CN" altLang="en-US" sz="8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693C2C5-672A-CA53-0BDA-DFB7BD5A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0" b="100000" l="0" r="100000">
                        <a14:foregroundMark x1="36797" y1="17656" x2="31016" y2="60547"/>
                        <a14:foregroundMark x1="33672" y1="20781" x2="14609" y2="39141"/>
                        <a14:foregroundMark x1="29531" y1="13750" x2="11406" y2="25625"/>
                        <a14:foregroundMark x1="33125" y1="13906" x2="67656" y2="38438"/>
                        <a14:foregroundMark x1="47500" y1="10625" x2="77188" y2="36641"/>
                        <a14:foregroundMark x1="58438" y1="8984" x2="79063" y2="42188"/>
                        <a14:foregroundMark x1="76797" y1="23359" x2="64297" y2="64766"/>
                        <a14:foregroundMark x1="24922" y1="46016" x2="63125" y2="67891"/>
                        <a14:foregroundMark x1="49922" y1="29297" x2="42266" y2="72422"/>
                        <a14:foregroundMark x1="12109" y1="39375" x2="15469" y2="72188"/>
                        <a14:foregroundMark x1="14609" y1="77031" x2="46406" y2="89531"/>
                        <a14:foregroundMark x1="43125" y1="96172" x2="75938" y2="60000"/>
                        <a14:foregroundMark x1="86563" y1="56406" x2="82422" y2="83828"/>
                        <a14:foregroundMark x1="52422" y1="89688" x2="80547" y2="77031"/>
                        <a14:backgroundMark x1="7109" y1="6406" x2="13125" y2="11641"/>
                        <a14:backgroundMark x1="4141" y1="16172" x2="3359" y2="25156"/>
                        <a14:backgroundMark x1="4844" y1="80313" x2="13125" y2="95703"/>
                        <a14:backgroundMark x1="84063" y1="97188" x2="93047" y2="8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8" y="319571"/>
            <a:ext cx="2899653" cy="289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11089C-7DE9-B40B-9193-41E86ED055DD}"/>
              </a:ext>
            </a:extLst>
          </p:cNvPr>
          <p:cNvSpPr txBox="1"/>
          <p:nvPr/>
        </p:nvSpPr>
        <p:spPr>
          <a:xfrm>
            <a:off x="25773039" y="1158640"/>
            <a:ext cx="4553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2068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2544</TotalTime>
  <Words>1704</Words>
  <Application>Microsoft Office PowerPoint</Application>
  <PresentationFormat>自定义</PresentationFormat>
  <Paragraphs>478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Helvetica Neue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旭霖 李</cp:lastModifiedBy>
  <cp:revision>44</cp:revision>
  <dcterms:modified xsi:type="dcterms:W3CDTF">2025-08-27T14:09:29Z</dcterms:modified>
</cp:coreProperties>
</file>